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 type="screen16x9"/>
  <p:notesSz cx="5143500" cy="9144000"/>
  <p:embeddedFontLst>
    <p:embeddedFont>
      <p:font typeface="OPPOSans-B" panose="02010601030101010101" pitchFamily="2" charset="-122"/>
      <p:regular r:id="rId20"/>
    </p:embeddedFont>
    <p:embeddedFont>
      <p:font typeface="OPPOSans-H" panose="02010601030101010101" pitchFamily="2" charset="-122"/>
      <p:regular r:id="rId21"/>
    </p:embeddedFont>
    <p:embeddedFont>
      <p:font typeface="OPPOSans-M" panose="02010601030101010101" pitchFamily="2" charset="-122"/>
      <p:regular r:id="rId22"/>
    </p:embeddedFont>
    <p:embeddedFont>
      <p:font typeface="YouSheBiaoTiHei" panose="02010601030101010101" pitchFamily="2" charset="-122"/>
      <p:regular r:id="rId23"/>
    </p:embeddedFont>
    <p:embeddedFont>
      <p:font typeface="OPPOSans-R" panose="02010601030101010101" pitchFamily="2" charset="-122"/>
      <p:regular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  <Relationship Id="rId20" Target="fonts/font1.fntdata" Type="http://schemas.openxmlformats.org/officeDocument/2006/relationships/font"/>  <Relationship Id="rId21" Target="fonts/font2.fntdata" Type="http://schemas.openxmlformats.org/officeDocument/2006/relationships/font"/>  <Relationship Id="rId22" Target="fonts/font3.fntdata" Type="http://schemas.openxmlformats.org/officeDocument/2006/relationships/font"/>  <Relationship Id="rId23" Target="fonts/font4.fntdata" Type="http://schemas.openxmlformats.org/officeDocument/2006/relationships/font"/>  <Relationship Id="rId24" Target="fonts/font5.fntdata" Type="http://schemas.openxmlformats.org/officeDocument/2006/relationships/font"/>  <Relationship Id="rId25" Target="presProps.xml" Type="http://schemas.openxmlformats.org/officeDocument/2006/relationships/presProps"/>  <Relationship Id="rId26" Target="viewProps.xml" Type="http://schemas.openxmlformats.org/officeDocument/2006/relationships/viewProps"/>  <Relationship Id="rId27" Target="theme/theme1.xml" Type="http://schemas.openxmlformats.org/officeDocument/2006/relationships/theme"/>  <Relationship Id="rId28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15.png"/><Relationship Id="rId104" Type="http://schemas.openxmlformats.org/officeDocument/2006/relationships/image" Target="../media/image16.png"/><Relationship Id="rId105" Type="http://schemas.openxmlformats.org/officeDocument/2006/relationships/image" Target="../media/image17.png"/><Relationship Id="rId106" Type="http://schemas.openxmlformats.org/officeDocument/2006/relationships/image" Target="../media/image18.png"/><Relationship Id="rId107" Type="http://schemas.openxmlformats.org/officeDocument/2006/relationships/image" Target="../media/image19.png"/><Relationship Id="rId108" Type="http://schemas.openxmlformats.org/officeDocument/2006/relationships/image" Target="../media/image88.png"/><Relationship Id="rId109" Type="http://schemas.openxmlformats.org/officeDocument/2006/relationships/image" Target="../media/image89.png"/><Relationship Id="rId1015" Type="http://schemas.openxmlformats.org/officeDocument/2006/relationships/image" Target="../media/image20.png"/><Relationship Id="rId1016" Type="http://schemas.openxmlformats.org/officeDocument/2006/relationships/image" Target="../media/image21.png"/><Relationship Id="rId1017" Type="http://schemas.openxmlformats.org/officeDocument/2006/relationships/image" Target="../media/image22.png"/><Relationship Id="rId1019" Type="http://schemas.openxmlformats.org/officeDocument/2006/relationships/image" Target="../media/image90.png"/><Relationship Id="rId1020" Type="http://schemas.openxmlformats.org/officeDocument/2006/relationships/image" Target="../media/image23.png"/><Relationship Id="rId1022" Type="http://schemas.openxmlformats.org/officeDocument/2006/relationships/image" Target="../media/image24.png"/><Relationship Id="rId1023" Type="http://schemas.openxmlformats.org/officeDocument/2006/relationships/image" Target="../media/image25.png"/><Relationship Id="rId1024" Type="http://schemas.openxmlformats.org/officeDocument/2006/relationships/image" Target="../media/image26.png"/><Relationship Id="rId1025" Type="http://schemas.openxmlformats.org/officeDocument/2006/relationships/image" Target="../media/image27.png"/><Relationship Id="rId1026" Type="http://schemas.openxmlformats.org/officeDocument/2006/relationships/image" Target="../media/image28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2" Type="http://schemas.openxmlformats.org/officeDocument/2006/relationships/image" Target="../media/image56.png"/><Relationship Id="rId1003" Type="http://schemas.openxmlformats.org/officeDocument/2006/relationships/image" Target="../media/image55.png"/><Relationship Id="rId1004" Type="http://schemas.openxmlformats.org/officeDocument/2006/relationships/image" Target="../media/image57.png"/><Relationship Id="rId1005" Type="http://schemas.openxmlformats.org/officeDocument/2006/relationships/image" Target="../media/image58.png"/><Relationship Id="rId1006" Type="http://schemas.openxmlformats.org/officeDocument/2006/relationships/image" Target="../media/image59.png"/><Relationship Id="rId1008" Type="http://schemas.openxmlformats.org/officeDocument/2006/relationships/image" Target="../media/image60.png"/><Relationship Id="rId1009" Type="http://schemas.openxmlformats.org/officeDocument/2006/relationships/image" Target="../media/image91.png"/><Relationship Id="rId10010" Type="http://schemas.openxmlformats.org/officeDocument/2006/relationships/image" Target="../media/image61.png"/><Relationship Id="rId10011" Type="http://schemas.openxmlformats.org/officeDocument/2006/relationships/image" Target="../media/image62.png"/><Relationship Id="rId10012" Type="http://schemas.openxmlformats.org/officeDocument/2006/relationships/image" Target="../media/image64.png"/><Relationship Id="rId10013" Type="http://schemas.openxmlformats.org/officeDocument/2006/relationships/image" Target="../media/image117.png"/><Relationship Id="rId10014" Type="http://schemas.openxmlformats.org/officeDocument/2006/relationships/image" Target="../media/image67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4" Type="http://schemas.openxmlformats.org/officeDocument/2006/relationships/image" Target="../media/image110.png"/><Relationship Id="rId1105" Type="http://schemas.openxmlformats.org/officeDocument/2006/relationships/image" Target="../media/image81.png"/><Relationship Id="rId1106" Type="http://schemas.openxmlformats.org/officeDocument/2006/relationships/image" Target="../media/image73.png"/><Relationship Id="rId1107" Type="http://schemas.openxmlformats.org/officeDocument/2006/relationships/image" Target="../media/image83.png"/><Relationship Id="rId1108" Type="http://schemas.openxmlformats.org/officeDocument/2006/relationships/image" Target="../media/image100.png"/><Relationship Id="rId1109" Type="http://schemas.openxmlformats.org/officeDocument/2006/relationships/image" Target="../media/image82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2" Type="http://schemas.openxmlformats.org/officeDocument/2006/relationships/image" Target="../media/image56.png"/><Relationship Id="rId1203" Type="http://schemas.openxmlformats.org/officeDocument/2006/relationships/image" Target="../media/image55.png"/><Relationship Id="rId1204" Type="http://schemas.openxmlformats.org/officeDocument/2006/relationships/image" Target="../media/image57.png"/><Relationship Id="rId1205" Type="http://schemas.openxmlformats.org/officeDocument/2006/relationships/image" Target="../media/image58.png"/><Relationship Id="rId1206" Type="http://schemas.openxmlformats.org/officeDocument/2006/relationships/image" Target="../media/image59.png"/><Relationship Id="rId1208" Type="http://schemas.openxmlformats.org/officeDocument/2006/relationships/image" Target="../media/image60.png"/><Relationship Id="rId1209" Type="http://schemas.openxmlformats.org/officeDocument/2006/relationships/image" Target="../media/image91.png"/><Relationship Id="rId12010" Type="http://schemas.openxmlformats.org/officeDocument/2006/relationships/image" Target="../media/image61.png"/><Relationship Id="rId12011" Type="http://schemas.openxmlformats.org/officeDocument/2006/relationships/image" Target="../media/image62.png"/><Relationship Id="rId12012" Type="http://schemas.openxmlformats.org/officeDocument/2006/relationships/image" Target="../media/image64.png"/><Relationship Id="rId12013" Type="http://schemas.openxmlformats.org/officeDocument/2006/relationships/image" Target="../media/image117.png"/><Relationship Id="rId12014" Type="http://schemas.openxmlformats.org/officeDocument/2006/relationships/image" Target="../media/image67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2" Type="http://schemas.openxmlformats.org/officeDocument/2006/relationships/image" Target="../media/image79.png"/><Relationship Id="rId1303" Type="http://schemas.openxmlformats.org/officeDocument/2006/relationships/image" Target="../media/image85.png"/><Relationship Id="rId1304" Type="http://schemas.openxmlformats.org/officeDocument/2006/relationships/image" Target="../media/image84.png"/><Relationship Id="rId1306" Type="http://schemas.openxmlformats.org/officeDocument/2006/relationships/image" Target="../media/image80.png"/><Relationship Id="rId1307" Type="http://schemas.openxmlformats.org/officeDocument/2006/relationships/image" Target="../media/image86.png"/><Relationship Id="rId1308" Type="http://schemas.openxmlformats.org/officeDocument/2006/relationships/image" Target="../media/image99.png"/><Relationship Id="rId1309" Type="http://schemas.openxmlformats.org/officeDocument/2006/relationships/image" Target="../media/image98.png"/><Relationship Id="rId13016" Type="http://schemas.openxmlformats.org/officeDocument/2006/relationships/image" Target="../media/image118.png"/><Relationship Id="rId13017" Type="http://schemas.openxmlformats.org/officeDocument/2006/relationships/image" Target="../media/image113.png"/><Relationship Id="rId13018" Type="http://schemas.openxmlformats.org/officeDocument/2006/relationships/image" Target="../media/image103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2" Type="http://schemas.openxmlformats.org/officeDocument/2006/relationships/image" Target="../media/image93.png"/><Relationship Id="rId1403" Type="http://schemas.openxmlformats.org/officeDocument/2006/relationships/image" Target="../media/image92.png"/><Relationship Id="rId1404" Type="http://schemas.openxmlformats.org/officeDocument/2006/relationships/image" Target="../media/image87.png"/><Relationship Id="rId1406" Type="http://schemas.openxmlformats.org/officeDocument/2006/relationships/image" Target="../media/image106.png"/><Relationship Id="rId1407" Type="http://schemas.openxmlformats.org/officeDocument/2006/relationships/image" Target="../media/image104.png"/><Relationship Id="rId1408" Type="http://schemas.openxmlformats.org/officeDocument/2006/relationships/image" Target="../media/image112.png"/><Relationship Id="rId14011" Type="http://schemas.openxmlformats.org/officeDocument/2006/relationships/image" Target="../media/image115.png"/><Relationship Id="rId14012" Type="http://schemas.openxmlformats.org/officeDocument/2006/relationships/image" Target="../media/image116.png"/><Relationship Id="rId14015" Type="http://schemas.openxmlformats.org/officeDocument/2006/relationships/image" Target="../media/image63.png"/><Relationship Id="rId14016" Type="http://schemas.openxmlformats.org/officeDocument/2006/relationships/image" Target="../media/image102.png"/><Relationship Id="rId14019" Type="http://schemas.openxmlformats.org/officeDocument/2006/relationships/image" Target="../media/image65.png"/><Relationship Id="rId14020" Type="http://schemas.openxmlformats.org/officeDocument/2006/relationships/image" Target="../media/image114.png"/><Relationship Id="rId14023" Type="http://schemas.openxmlformats.org/officeDocument/2006/relationships/image" Target="../media/image66.png"/><Relationship Id="rId14024" Type="http://schemas.openxmlformats.org/officeDocument/2006/relationships/image" Target="../media/image101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2" Type="http://schemas.openxmlformats.org/officeDocument/2006/relationships/image" Target="../media/image56.png"/><Relationship Id="rId1503" Type="http://schemas.openxmlformats.org/officeDocument/2006/relationships/image" Target="../media/image55.png"/><Relationship Id="rId1504" Type="http://schemas.openxmlformats.org/officeDocument/2006/relationships/image" Target="../media/image57.png"/><Relationship Id="rId1505" Type="http://schemas.openxmlformats.org/officeDocument/2006/relationships/image" Target="../media/image58.png"/><Relationship Id="rId1506" Type="http://schemas.openxmlformats.org/officeDocument/2006/relationships/image" Target="../media/image59.png"/><Relationship Id="rId1508" Type="http://schemas.openxmlformats.org/officeDocument/2006/relationships/image" Target="../media/image60.png"/><Relationship Id="rId1509" Type="http://schemas.openxmlformats.org/officeDocument/2006/relationships/image" Target="../media/image91.png"/><Relationship Id="rId15010" Type="http://schemas.openxmlformats.org/officeDocument/2006/relationships/image" Target="../media/image61.png"/><Relationship Id="rId15011" Type="http://schemas.openxmlformats.org/officeDocument/2006/relationships/image" Target="../media/image62.png"/><Relationship Id="rId15012" Type="http://schemas.openxmlformats.org/officeDocument/2006/relationships/image" Target="../media/image64.png"/><Relationship Id="rId15013" Type="http://schemas.openxmlformats.org/officeDocument/2006/relationships/image" Target="../media/image117.png"/><Relationship Id="rId15014" Type="http://schemas.openxmlformats.org/officeDocument/2006/relationships/image" Target="../media/image67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2" Type="http://schemas.openxmlformats.org/officeDocument/2006/relationships/image" Target="../media/image96.png"/><Relationship Id="rId1603" Type="http://schemas.openxmlformats.org/officeDocument/2006/relationships/image" Target="../media/image94.png"/><Relationship Id="rId1604" Type="http://schemas.openxmlformats.org/officeDocument/2006/relationships/image" Target="../media/image111.png"/><Relationship Id="rId1605" Type="http://schemas.openxmlformats.org/officeDocument/2006/relationships/image" Target="../media/image108.png"/><Relationship Id="rId1606" Type="http://schemas.openxmlformats.org/officeDocument/2006/relationships/image" Target="../media/image109.png"/><Relationship Id="rId1607" Type="http://schemas.openxmlformats.org/officeDocument/2006/relationships/image" Target="../media/image105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2" Type="http://schemas.openxmlformats.org/officeDocument/2006/relationships/image" Target="../media/image56.png"/><Relationship Id="rId1703" Type="http://schemas.openxmlformats.org/officeDocument/2006/relationships/image" Target="../media/image55.png"/><Relationship Id="rId1704" Type="http://schemas.openxmlformats.org/officeDocument/2006/relationships/image" Target="../media/image57.png"/><Relationship Id="rId1705" Type="http://schemas.openxmlformats.org/officeDocument/2006/relationships/image" Target="../media/image58.png"/><Relationship Id="rId1706" Type="http://schemas.openxmlformats.org/officeDocument/2006/relationships/image" Target="../media/image59.png"/><Relationship Id="rId1708" Type="http://schemas.openxmlformats.org/officeDocument/2006/relationships/image" Target="../media/image60.png"/><Relationship Id="rId1709" Type="http://schemas.openxmlformats.org/officeDocument/2006/relationships/image" Target="../media/image91.png"/><Relationship Id="rId17010" Type="http://schemas.openxmlformats.org/officeDocument/2006/relationships/image" Target="../media/image61.png"/><Relationship Id="rId17011" Type="http://schemas.openxmlformats.org/officeDocument/2006/relationships/image" Target="../media/image62.png"/><Relationship Id="rId17012" Type="http://schemas.openxmlformats.org/officeDocument/2006/relationships/image" Target="../media/image64.png"/><Relationship Id="rId17013" Type="http://schemas.openxmlformats.org/officeDocument/2006/relationships/image" Target="../media/image117.png"/><Relationship Id="rId17014" Type="http://schemas.openxmlformats.org/officeDocument/2006/relationships/image" Target="../media/image67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1" Type="http://schemas.openxmlformats.org/officeDocument/2006/relationships/image" Target="../media/image1.png"/><Relationship Id="rId1802" Type="http://schemas.openxmlformats.org/officeDocument/2006/relationships/image" Target="../media/image15.png"/><Relationship Id="rId1804" Type="http://schemas.openxmlformats.org/officeDocument/2006/relationships/image" Target="../media/image16.png"/><Relationship Id="rId1805" Type="http://schemas.openxmlformats.org/officeDocument/2006/relationships/image" Target="../media/image17.png"/><Relationship Id="rId1806" Type="http://schemas.openxmlformats.org/officeDocument/2006/relationships/image" Target="../media/image18.png"/><Relationship Id="rId1807" Type="http://schemas.openxmlformats.org/officeDocument/2006/relationships/image" Target="../media/image19.png"/><Relationship Id="rId1808" Type="http://schemas.openxmlformats.org/officeDocument/2006/relationships/image" Target="../media/image88.png"/><Relationship Id="rId1809" Type="http://schemas.openxmlformats.org/officeDocument/2006/relationships/image" Target="../media/image89.png"/><Relationship Id="rId18013" Type="http://schemas.openxmlformats.org/officeDocument/2006/relationships/image" Target="../media/image20.png"/><Relationship Id="rId18014" Type="http://schemas.openxmlformats.org/officeDocument/2006/relationships/image" Target="../media/image21.png"/><Relationship Id="rId18015" Type="http://schemas.openxmlformats.org/officeDocument/2006/relationships/image" Target="../media/image22.png"/><Relationship Id="rId18017" Type="http://schemas.openxmlformats.org/officeDocument/2006/relationships/image" Target="../media/image90.png"/><Relationship Id="rId18018" Type="http://schemas.openxmlformats.org/officeDocument/2006/relationships/image" Target="../media/image23.png"/><Relationship Id="rId18020" Type="http://schemas.openxmlformats.org/officeDocument/2006/relationships/image" Target="../media/image24.png"/><Relationship Id="rId18021" Type="http://schemas.openxmlformats.org/officeDocument/2006/relationships/image" Target="../media/image25.png"/><Relationship Id="rId18022" Type="http://schemas.openxmlformats.org/officeDocument/2006/relationships/image" Target="../media/image26.png"/><Relationship Id="rId18023" Type="http://schemas.openxmlformats.org/officeDocument/2006/relationships/image" Target="../media/image27.png"/><Relationship Id="rId18024" Type="http://schemas.openxmlformats.org/officeDocument/2006/relationships/image" Target="../media/image28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8" Type="http://schemas.openxmlformats.org/officeDocument/2006/relationships/image" Target="../media/image29.png"/><Relationship Id="rId209" Type="http://schemas.openxmlformats.org/officeDocument/2006/relationships/image" Target="../media/image30.png"/><Relationship Id="rId2010" Type="http://schemas.openxmlformats.org/officeDocument/2006/relationships/image" Target="../media/image31.png"/><Relationship Id="rId2011" Type="http://schemas.openxmlformats.org/officeDocument/2006/relationships/image" Target="../media/image32.png"/><Relationship Id="rId2012" Type="http://schemas.openxmlformats.org/officeDocument/2006/relationships/image" Target="../media/image33.png"/><Relationship Id="rId2013" Type="http://schemas.openxmlformats.org/officeDocument/2006/relationships/image" Target="../media/image34.png"/><Relationship Id="rId2014" Type="http://schemas.openxmlformats.org/officeDocument/2006/relationships/image" Target="../media/image35.png"/><Relationship Id="rId2015" Type="http://schemas.openxmlformats.org/officeDocument/2006/relationships/image" Target="../media/image36.png"/><Relationship Id="rId2016" Type="http://schemas.openxmlformats.org/officeDocument/2006/relationships/image" Target="../media/image8.png"/><Relationship Id="rId2017" Type="http://schemas.openxmlformats.org/officeDocument/2006/relationships/image" Target="../media/image37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2" Type="http://schemas.openxmlformats.org/officeDocument/2006/relationships/image" Target="../media/image38.png"/><Relationship Id="rId303" Type="http://schemas.openxmlformats.org/officeDocument/2006/relationships/image" Target="../media/image91.png"/><Relationship Id="rId304" Type="http://schemas.openxmlformats.org/officeDocument/2006/relationships/image" Target="../media/image39.png"/><Relationship Id="rId305" Type="http://schemas.openxmlformats.org/officeDocument/2006/relationships/image" Target="../media/image40.png"/><Relationship Id="rId306" Type="http://schemas.openxmlformats.org/officeDocument/2006/relationships/image" Target="../media/image41.png"/><Relationship Id="rId307" Type="http://schemas.openxmlformats.org/officeDocument/2006/relationships/image" Target="../media/image42.png"/><Relationship Id="rId3012" Type="http://schemas.openxmlformats.org/officeDocument/2006/relationships/image" Target="../media/image6.png"/><Relationship Id="rId3013" Type="http://schemas.openxmlformats.org/officeDocument/2006/relationships/image" Target="../media/image4.png"/><Relationship Id="rId3014" Type="http://schemas.openxmlformats.org/officeDocument/2006/relationships/image" Target="../media/image43.png"/><Relationship Id="rId3015" Type="http://schemas.openxmlformats.org/officeDocument/2006/relationships/image" Target="../media/image5.png"/><Relationship Id="rId3016" Type="http://schemas.openxmlformats.org/officeDocument/2006/relationships/image" Target="../media/image49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2" Type="http://schemas.openxmlformats.org/officeDocument/2006/relationships/image" Target="../media/image44.png"/><Relationship Id="rId403" Type="http://schemas.openxmlformats.org/officeDocument/2006/relationships/image" Target="../media/image7.png"/><Relationship Id="rId404" Type="http://schemas.openxmlformats.org/officeDocument/2006/relationships/image" Target="../media/image45.png"/><Relationship Id="rId405" Type="http://schemas.openxmlformats.org/officeDocument/2006/relationships/image" Target="../media/image3.png"/><Relationship Id="rId406" Type="http://schemas.openxmlformats.org/officeDocument/2006/relationships/image" Target="../media/image14.png"/><Relationship Id="rId4011" Type="http://schemas.openxmlformats.org/officeDocument/2006/relationships/image" Target="../media/image46.png"/><Relationship Id="rId4012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2" Type="http://schemas.openxmlformats.org/officeDocument/2006/relationships/image" Target="../media/image9.png"/><Relationship Id="rId503" Type="http://schemas.openxmlformats.org/officeDocument/2006/relationships/image" Target="../media/image12.png"/><Relationship Id="rId504" Type="http://schemas.openxmlformats.org/officeDocument/2006/relationships/image" Target="../media/image11.png"/><Relationship Id="rId509" Type="http://schemas.openxmlformats.org/officeDocument/2006/relationships/image" Target="../media/image10.png"/><Relationship Id="rId5010" Type="http://schemas.openxmlformats.org/officeDocument/2006/relationships/image" Target="../media/image13.png"/><Relationship Id="rId5011" Type="http://schemas.openxmlformats.org/officeDocument/2006/relationships/image" Target="../media/image48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2" Type="http://schemas.openxmlformats.org/officeDocument/2006/relationships/image" Target="../media/image47.png"/><Relationship Id="rId603" Type="http://schemas.openxmlformats.org/officeDocument/2006/relationships/image" Target="../media/image50.png"/><Relationship Id="rId604" Type="http://schemas.openxmlformats.org/officeDocument/2006/relationships/image" Target="../media/image51.png"/><Relationship Id="rId605" Type="http://schemas.openxmlformats.org/officeDocument/2006/relationships/image" Target="../media/image52.png"/><Relationship Id="rId606" Type="http://schemas.openxmlformats.org/officeDocument/2006/relationships/image" Target="../media/image53.png"/><Relationship Id="rId607" Type="http://schemas.openxmlformats.org/officeDocument/2006/relationships/image" Target="../media/image54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2" Type="http://schemas.openxmlformats.org/officeDocument/2006/relationships/image" Target="../media/image56.png"/><Relationship Id="rId703" Type="http://schemas.openxmlformats.org/officeDocument/2006/relationships/image" Target="../media/image55.png"/><Relationship Id="rId704" Type="http://schemas.openxmlformats.org/officeDocument/2006/relationships/image" Target="../media/image57.png"/><Relationship Id="rId705" Type="http://schemas.openxmlformats.org/officeDocument/2006/relationships/image" Target="../media/image58.png"/><Relationship Id="rId706" Type="http://schemas.openxmlformats.org/officeDocument/2006/relationships/image" Target="../media/image59.png"/><Relationship Id="rId708" Type="http://schemas.openxmlformats.org/officeDocument/2006/relationships/image" Target="../media/image60.png"/><Relationship Id="rId709" Type="http://schemas.openxmlformats.org/officeDocument/2006/relationships/image" Target="../media/image91.png"/><Relationship Id="rId7010" Type="http://schemas.openxmlformats.org/officeDocument/2006/relationships/image" Target="../media/image61.png"/><Relationship Id="rId7011" Type="http://schemas.openxmlformats.org/officeDocument/2006/relationships/image" Target="../media/image62.png"/><Relationship Id="rId7012" Type="http://schemas.openxmlformats.org/officeDocument/2006/relationships/image" Target="../media/image64.png"/><Relationship Id="rId7013" Type="http://schemas.openxmlformats.org/officeDocument/2006/relationships/image" Target="../media/image117.png"/><Relationship Id="rId7014" Type="http://schemas.openxmlformats.org/officeDocument/2006/relationships/image" Target="../media/image67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2" Type="http://schemas.openxmlformats.org/officeDocument/2006/relationships/image" Target="../media/image71.png"/><Relationship Id="rId803" Type="http://schemas.openxmlformats.org/officeDocument/2006/relationships/image" Target="../media/image107.png"/><Relationship Id="rId805" Type="http://schemas.openxmlformats.org/officeDocument/2006/relationships/image" Target="../media/image68.png"/><Relationship Id="rId806" Type="http://schemas.openxmlformats.org/officeDocument/2006/relationships/image" Target="../media/image69.png"/><Relationship Id="rId807" Type="http://schemas.openxmlformats.org/officeDocument/2006/relationships/image" Target="../media/image70.png"/><Relationship Id="rId808" Type="http://schemas.openxmlformats.org/officeDocument/2006/relationships/image" Target="../media/image72.png"/><Relationship Id="rId8012" Type="http://schemas.openxmlformats.org/officeDocument/2006/relationships/image" Target="../media/image75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2" Type="http://schemas.openxmlformats.org/officeDocument/2006/relationships/image" Target="../media/image95.png"/><Relationship Id="rId903" Type="http://schemas.openxmlformats.org/officeDocument/2006/relationships/image" Target="../media/image76.png"/><Relationship Id="rId904" Type="http://schemas.openxmlformats.org/officeDocument/2006/relationships/image" Target="../media/image78.png"/><Relationship Id="rId906" Type="http://schemas.openxmlformats.org/officeDocument/2006/relationships/image" Target="../media/image74.png"/><Relationship Id="rId907" Type="http://schemas.openxmlformats.org/officeDocument/2006/relationships/image" Target="../media/image97.png"/><Relationship Id="rId908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-1866900" y="-952500"/>
            <a:ext cx="12788900" cy="66421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 r="23289"/>
          <a:stretch>
            <a:fillRect/>
          </a:stretch>
        </p:blipFill>
        <p:spPr>
          <a:xfrm rot="0" flipV="0" flipH="0">
            <a:off x="12522200" y="8724900"/>
            <a:ext cx="11963400" cy="5270500"/>
          </a:xfrm>
          <a:prstGeom prst="rect">
            <a:avLst/>
          </a:prstGeom>
        </p:spPr>
      </p:pic>
      <p:grpSp>
        <p:nvGrpSpPr>
          <p:cNvPr id="103" name="组合 103"/>
          <p:cNvGrpSpPr/>
          <p:nvPr/>
        </p:nvGrpSpPr>
        <p:grpSpPr>
          <a:xfrm>
            <a:off x="16989357" y="3848563"/>
            <a:ext cx="7581900" cy="9867900"/>
            <a:chOff x="16989357" y="3848563"/>
            <a:chExt cx="7581900" cy="9867900"/>
          </a:xfrm>
        </p:grpSpPr>
        <p:pic>
          <p:nvPicPr>
            <p:cNvPr id="104" name="image 104"/>
            <p:cNvPicPr>
              <a:picLocks noChangeAspect="1"/>
            </p:cNvPicPr>
            <p:nvPr/>
          </p:nvPicPr>
          <p:blipFill>
            <a:blip r:embed="rId104">
                </a:blip>
            <a:srcRect/>
            <a:stretch>
              <a:fillRect/>
            </a:stretch>
          </p:blipFill>
          <p:spPr>
            <a:xfrm rot="0" flipV="0" flipH="0">
              <a:off x="16989357" y="9804863"/>
              <a:ext cx="3429000" cy="3530600"/>
            </a:xfrm>
            <a:prstGeom prst="rect">
              <a:avLst/>
            </a:prstGeom>
          </p:spPr>
        </p:pic>
        <p:pic>
          <p:nvPicPr>
            <p:cNvPr id="105" name="image 105"/>
            <p:cNvPicPr>
              <a:picLocks noChangeAspect="1"/>
            </p:cNvPicPr>
            <p:nvPr/>
          </p:nvPicPr>
          <p:blipFill>
            <a:blip r:embed="rId105">
                </a:blip>
            <a:srcRect r="37273" b="11402"/>
            <a:stretch>
              <a:fillRect/>
            </a:stretch>
          </p:blipFill>
          <p:spPr>
            <a:xfrm rot="0" flipV="0" flipH="0">
              <a:off x="18716557" y="3848563"/>
              <a:ext cx="5727700" cy="9867900"/>
            </a:xfrm>
            <a:prstGeom prst="rect">
              <a:avLst/>
            </a:prstGeom>
          </p:spPr>
        </p:pic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106">
                </a:blip>
            <a:srcRect b="24338"/>
            <a:stretch>
              <a:fillRect/>
            </a:stretch>
          </p:blipFill>
          <p:spPr>
            <a:xfrm rot="0" flipV="0" flipH="0">
              <a:off x="18767357" y="10071563"/>
              <a:ext cx="2540000" cy="3632200"/>
            </a:xfrm>
            <a:prstGeom prst="rect">
              <a:avLst/>
            </a:prstGeom>
          </p:spPr>
        </p:pic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107">
                </a:blip>
            <a:srcRect b="5118"/>
            <a:stretch>
              <a:fillRect/>
            </a:stretch>
          </p:blipFill>
          <p:spPr>
            <a:xfrm rot="0" flipV="0" flipH="0">
              <a:off x="20418357" y="7112463"/>
              <a:ext cx="4152900" cy="6591300"/>
            </a:xfrm>
            <a:prstGeom prst="rect">
              <a:avLst/>
            </a:prstGeom>
          </p:spPr>
        </p:pic>
      </p:grpSp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    </a:blip>
          <a:srcRect/>
          <a:stretch>
            <a:fillRect/>
          </a:stretch>
        </p:blipFill>
        <p:spPr>
          <a:xfrm rot="0" flipV="0" flipH="0">
            <a:off x="23164800" y="11360150"/>
            <a:ext cx="2070100" cy="3149600"/>
          </a:xfrm>
          <a:prstGeom prst="rect">
            <a:avLst/>
          </a:prstGeom>
        </p:spPr>
      </p:pic>
      <p:pic>
        <p:nvPicPr>
          <p:cNvPr id="109" name="image 109"/>
          <p:cNvPicPr>
            <a:picLocks noChangeAspect="1"/>
          </p:cNvPicPr>
          <p:nvPr/>
        </p:nvPicPr>
        <p:blipFill>
          <a:blip r:embed="rId109">
                </a:blip>
          <a:srcRect/>
          <a:stretch>
            <a:fillRect/>
          </a:stretch>
        </p:blipFill>
        <p:spPr>
          <a:xfrm rot="0" flipV="0" flipH="0">
            <a:off x="17284700" y="5054600"/>
            <a:ext cx="2476500" cy="22352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7416800" y="4271888"/>
            <a:ext cx="9550400" cy="1003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6000" i="0" b="0" dirty="0" smtClean="0" lang="zh-CN">
                <a:solidFill>
                  <a:srgbClr val="1E56A9"/>
                </a:solidFill>
                <a:latin typeface="OPPOSans-B"/>
                <a:ea typeface="OPPOSans-B"/>
              </a:rPr>
              <a:t>2020届毕业晚会</a:t>
            </a:r>
            <a:endParaRPr lang="zh-CN" altLang="en-US"/>
          </a:p>
        </p:txBody>
      </p:sp>
      <p:sp>
        <p:nvSpPr>
          <p:cNvPr id="1011" name="Object 1011"/>
          <p:cNvSpPr txBox="1"/>
          <p:nvPr/>
        </p:nvSpPr>
        <p:spPr>
          <a:xfrm>
            <a:off x="5302250" y="8004139"/>
            <a:ext cx="13779500" cy="889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53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WE'LL LEAVE FAR AWAY</a:t>
            </a:r>
            <a:endParaRPr lang="zh-CN" altLang="en-US"/>
          </a:p>
        </p:txBody>
      </p:sp>
      <p:sp>
        <p:nvSpPr>
          <p:cNvPr id="1012" name="Object 1012"/>
          <p:cNvSpPr txBox="1"/>
          <p:nvPr/>
        </p:nvSpPr>
        <p:spPr>
          <a:xfrm>
            <a:off x="6929469" y="10396288"/>
            <a:ext cx="10525061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38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稿定大学稿定学院</a:t>
            </a:r>
            <a:endParaRPr lang="zh-CN" altLang="en-US"/>
          </a:p>
        </p:txBody>
      </p:sp>
      <p:sp>
        <p:nvSpPr>
          <p:cNvPr id="1013" name="Object 1013"/>
          <p:cNvSpPr txBox="1"/>
          <p:nvPr/>
        </p:nvSpPr>
        <p:spPr>
          <a:xfrm rot="-114033">
            <a:off x="3803846" y="4895850"/>
            <a:ext cx="16929100" cy="3136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8333"/>
              </a:lnSpc>
            </a:pPr>
            <a:r>
              <a:rPr sz="18990" i="0" b="0" dirty="0" smtClean="0" lang="zh-CN">
                <a:solidFill>
                  <a:srgbClr val="E06B6A"/>
                </a:solidFill>
                <a:latin typeface="YouSheBiaoTiHei"/>
                <a:ea typeface="YouSheBiaoTiHei"/>
              </a:rPr>
              <a:t>向远方-再出发</a:t>
            </a:r>
            <a:endParaRPr lang="zh-CN" altLang="en-US"/>
          </a:p>
        </p:txBody>
      </p:sp>
      <p:grpSp>
        <p:nvGrpSpPr>
          <p:cNvPr id="1014" name="组合 1014"/>
          <p:cNvGrpSpPr/>
          <p:nvPr/>
        </p:nvGrpSpPr>
        <p:grpSpPr>
          <a:xfrm>
            <a:off x="13542730" y="-77573"/>
            <a:ext cx="10922000" cy="5221073"/>
            <a:chOff x="13542730" y="-77573"/>
            <a:chExt cx="10922000" cy="5221073"/>
          </a:xfrm>
        </p:grpSpPr>
        <p:pic>
          <p:nvPicPr>
            <p:cNvPr id="1015" name="image 1015"/>
            <p:cNvPicPr>
              <a:picLocks noChangeAspect="1"/>
            </p:cNvPicPr>
            <p:nvPr/>
          </p:nvPicPr>
          <p:blipFill>
            <a:blip r:embed="rId1015">
                </a:blip>
            <a:srcRect t="35185" r="17938" b="0"/>
            <a:stretch>
              <a:fillRect/>
            </a:stretch>
          </p:blipFill>
          <p:spPr>
            <a:xfrm rot="0" flipV="0" flipH="0">
              <a:off x="13542730" y="-77573"/>
              <a:ext cx="10922000" cy="3556000"/>
            </a:xfrm>
            <a:prstGeom prst="rect">
              <a:avLst/>
            </a:prstGeom>
          </p:spPr>
        </p:pic>
        <p:pic>
          <p:nvPicPr>
            <p:cNvPr id="1016" name="image 1016"/>
            <p:cNvPicPr>
              <a:picLocks noChangeAspect="1"/>
            </p:cNvPicPr>
            <p:nvPr/>
          </p:nvPicPr>
          <p:blipFill>
            <a:blip r:embed="rId1016">
                </a:blip>
            <a:srcRect r="13675"/>
            <a:stretch>
              <a:fillRect/>
            </a:stretch>
          </p:blipFill>
          <p:spPr>
            <a:xfrm rot="0" flipV="0" flipH="0">
              <a:off x="20751800" y="571500"/>
              <a:ext cx="3650731" cy="4572000"/>
            </a:xfrm>
            <a:prstGeom prst="rect">
              <a:avLst/>
            </a:prstGeom>
          </p:spPr>
        </p:pic>
      </p:grpSp>
      <p:pic>
        <p:nvPicPr>
          <p:cNvPr id="1017" name="image 1017"/>
          <p:cNvPicPr>
            <a:picLocks noChangeAspect="1"/>
          </p:cNvPicPr>
          <p:nvPr/>
        </p:nvPicPr>
        <p:blipFill>
          <a:blip r:embed="rId1017">
                </a:blip>
          <a:srcRect/>
          <a:stretch>
            <a:fillRect/>
          </a:stretch>
        </p:blipFill>
        <p:spPr>
          <a:xfrm rot="0" flipV="0" flipH="0">
            <a:off x="21948707" y="3962400"/>
            <a:ext cx="2438400" cy="2578100"/>
          </a:xfrm>
          <a:prstGeom prst="rect">
            <a:avLst/>
          </a:prstGeom>
        </p:spPr>
      </p:pic>
      <p:grpSp>
        <p:nvGrpSpPr>
          <p:cNvPr id="1018" name="组合 1018"/>
          <p:cNvGrpSpPr/>
          <p:nvPr/>
        </p:nvGrpSpPr>
        <p:grpSpPr>
          <a:xfrm>
            <a:off x="20294600" y="2133600"/>
            <a:ext cx="1473200" cy="1905000"/>
            <a:chOff x="20294600" y="2133600"/>
            <a:chExt cx="1473200" cy="1905000"/>
          </a:xfrm>
        </p:grpSpPr>
        <p:pic>
          <p:nvPicPr>
            <p:cNvPr id="1019" name="image 1019"/>
            <p:cNvPicPr>
              <a:picLocks noChangeAspect="1"/>
            </p:cNvPicPr>
            <p:nvPr/>
          </p:nvPicPr>
          <p:blipFill>
            <a:blip r:embed="rId1019">
                </a:blip>
            <a:srcRect/>
            <a:stretch>
              <a:fillRect/>
            </a:stretch>
          </p:blipFill>
          <p:spPr>
            <a:xfrm rot="0" flipV="0" flipH="0">
              <a:off x="20294600" y="2133600"/>
              <a:ext cx="1473200" cy="1905000"/>
            </a:xfrm>
            <a:prstGeom prst="rect">
              <a:avLst/>
            </a:prstGeom>
          </p:spPr>
        </p:pic>
        <p:pic>
          <p:nvPicPr>
            <p:cNvPr id="1020" name="image 1020"/>
            <p:cNvPicPr>
              <a:picLocks noChangeAspect="1"/>
            </p:cNvPicPr>
            <p:nvPr/>
          </p:nvPicPr>
          <p:blipFill>
            <a:blip r:embed="rId1020">
                </a:blip>
            <a:srcRect/>
            <a:stretch>
              <a:fillRect/>
            </a:stretch>
          </p:blipFill>
          <p:spPr>
            <a:xfrm rot="0" flipV="0" flipH="0">
              <a:off x="20729507" y="2895600"/>
              <a:ext cx="368300" cy="863600"/>
            </a:xfrm>
            <a:prstGeom prst="rect">
              <a:avLst/>
            </a:prstGeom>
          </p:spPr>
        </p:pic>
      </p:grpSp>
      <p:grpSp>
        <p:nvGrpSpPr>
          <p:cNvPr id="1021" name="组合 1021"/>
          <p:cNvGrpSpPr/>
          <p:nvPr/>
        </p:nvGrpSpPr>
        <p:grpSpPr>
          <a:xfrm>
            <a:off x="-330200" y="5905500"/>
            <a:ext cx="11823700" cy="8483600"/>
            <a:chOff x="-330200" y="5905500"/>
            <a:chExt cx="11823700" cy="8483600"/>
          </a:xfrm>
        </p:grpSpPr>
        <p:pic>
          <p:nvPicPr>
            <p:cNvPr id="1022" name="image 1022"/>
            <p:cNvPicPr>
              <a:picLocks noChangeAspect="1"/>
            </p:cNvPicPr>
            <p:nvPr/>
          </p:nvPicPr>
          <p:blipFill>
            <a:blip r:embed="rId1022">
                </a:blip>
            <a:srcRect l="5445" b="7843"/>
            <a:stretch>
              <a:fillRect/>
            </a:stretch>
          </p:blipFill>
          <p:spPr>
            <a:xfrm rot="0" flipV="0" flipH="0">
              <a:off x="25400" y="5905500"/>
              <a:ext cx="11468100" cy="7759700"/>
            </a:xfrm>
            <a:prstGeom prst="rect">
              <a:avLst/>
            </a:prstGeom>
          </p:spPr>
        </p:pic>
        <p:pic>
          <p:nvPicPr>
            <p:cNvPr id="1023" name="image 1023"/>
            <p:cNvPicPr>
              <a:picLocks noChangeAspect="1"/>
            </p:cNvPicPr>
            <p:nvPr/>
          </p:nvPicPr>
          <p:blipFill>
            <a:blip r:embed="rId1023">
                </a:blip>
            <a:srcRect/>
            <a:stretch>
              <a:fillRect/>
            </a:stretch>
          </p:blipFill>
          <p:spPr>
            <a:xfrm rot="0" flipV="0" flipH="0">
              <a:off x="177800" y="9474200"/>
              <a:ext cx="5168900" cy="2603500"/>
            </a:xfrm>
            <a:prstGeom prst="rect">
              <a:avLst/>
            </a:prstGeom>
          </p:spPr>
        </p:pic>
        <p:pic>
          <p:nvPicPr>
            <p:cNvPr id="1024" name="image 1024"/>
            <p:cNvPicPr>
              <a:picLocks noChangeAspect="1"/>
            </p:cNvPicPr>
            <p:nvPr/>
          </p:nvPicPr>
          <p:blipFill>
            <a:blip r:embed="rId1024">
                </a:blip>
            <a:srcRect/>
            <a:stretch>
              <a:fillRect/>
            </a:stretch>
          </p:blipFill>
          <p:spPr>
            <a:xfrm rot="0" flipV="0" flipH="0">
              <a:off x="-330200" y="11341100"/>
              <a:ext cx="6007100" cy="3048000"/>
            </a:xfrm>
            <a:prstGeom prst="rect">
              <a:avLst/>
            </a:prstGeom>
          </p:spPr>
        </p:pic>
        <p:pic>
          <p:nvPicPr>
            <p:cNvPr id="1025" name="image 1025"/>
            <p:cNvPicPr>
              <a:picLocks noChangeAspect="1"/>
            </p:cNvPicPr>
            <p:nvPr/>
          </p:nvPicPr>
          <p:blipFill>
            <a:blip r:embed="rId1025">
                </a:blip>
            <a:srcRect/>
            <a:stretch>
              <a:fillRect/>
            </a:stretch>
          </p:blipFill>
          <p:spPr>
            <a:xfrm rot="0" flipV="0" flipH="0">
              <a:off x="419100" y="7010400"/>
              <a:ext cx="4673600" cy="3289300"/>
            </a:xfrm>
            <a:prstGeom prst="rect">
              <a:avLst/>
            </a:prstGeom>
          </p:spPr>
        </p:pic>
      </p:grpSp>
      <p:pic>
        <p:nvPicPr>
          <p:cNvPr id="1026" name="image 1026"/>
          <p:cNvPicPr>
            <a:picLocks noChangeAspect="1"/>
          </p:cNvPicPr>
          <p:nvPr/>
        </p:nvPicPr>
        <p:blipFill>
          <a:blip r:embed="rId1026">
                </a:blip>
          <a:srcRect/>
          <a:stretch>
            <a:fillRect/>
          </a:stretch>
        </p:blipFill>
        <p:spPr>
          <a:xfrm rot="0" flipV="0" flipH="0">
            <a:off x="-723900" y="2400300"/>
            <a:ext cx="4241800" cy="736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/>
          <p:nvPr/>
        </p:nvGrpSpPr>
        <p:grpSpPr>
          <a:xfrm>
            <a:off x="-457200" y="-1346200"/>
            <a:ext cx="10896600" cy="16522700"/>
            <a:chOff x="-457200" y="-1346200"/>
            <a:chExt cx="10896600" cy="16522700"/>
          </a:xfrm>
        </p:grpSpPr>
        <p:pic>
          <p:nvPicPr>
            <p:cNvPr id="1002" name="image 1002"/>
            <p:cNvPicPr>
              <a:picLocks noChangeAspect="1"/>
            </p:cNvPicPr>
            <p:nvPr/>
          </p:nvPicPr>
          <p:blipFill>
            <a:blip r:embed="rId1002">
                </a:blip>
            <a:srcRect/>
            <a:stretch>
              <a:fillRect/>
            </a:stretch>
          </p:blipFill>
          <p:spPr>
            <a:xfrm rot="0" flipV="0" flipH="0">
              <a:off x="4699000" y="9664700"/>
              <a:ext cx="2908300" cy="5511800"/>
            </a:xfrm>
            <a:prstGeom prst="rect">
              <a:avLst/>
            </a:prstGeom>
          </p:spPr>
        </p:pic>
        <p:pic>
          <p:nvPicPr>
            <p:cNvPr id="1003" name="image 1003"/>
            <p:cNvPicPr>
              <a:picLocks noChangeAspect="1"/>
            </p:cNvPicPr>
            <p:nvPr/>
          </p:nvPicPr>
          <p:blipFill>
            <a:blip r:embed="rId1003">
                </a:blip>
            <a:srcRect l="21800" t="9477" b="23815"/>
            <a:stretch>
              <a:fillRect/>
            </a:stretch>
          </p:blipFill>
          <p:spPr>
            <a:xfrm rot="0" flipV="0" flipH="0">
              <a:off x="-152400" y="-101600"/>
              <a:ext cx="4191000" cy="13944600"/>
            </a:xfrm>
            <a:prstGeom prst="rect">
              <a:avLst/>
            </a:prstGeom>
          </p:spPr>
        </p:pic>
        <p:pic>
          <p:nvPicPr>
            <p:cNvPr id="1004" name="image 1004"/>
            <p:cNvPicPr>
              <a:picLocks noChangeAspect="1"/>
            </p:cNvPicPr>
            <p:nvPr/>
          </p:nvPicPr>
          <p:blipFill>
            <a:blip r:embed="rId1004">
                </a:blip>
            <a:srcRect l="5466" t="1386" b="3119"/>
            <a:stretch>
              <a:fillRect/>
            </a:stretch>
          </p:blipFill>
          <p:spPr>
            <a:xfrm rot="0" flipV="0" flipH="0">
              <a:off x="-101600" y="-101600"/>
              <a:ext cx="10541000" cy="13995400"/>
            </a:xfrm>
            <a:prstGeom prst="rect">
              <a:avLst/>
            </a:prstGeom>
          </p:spPr>
        </p:pic>
        <p:pic>
          <p:nvPicPr>
            <p:cNvPr id="1005" name="image 1005"/>
            <p:cNvPicPr>
              <a:picLocks noChangeAspect="1"/>
            </p:cNvPicPr>
            <p:nvPr/>
          </p:nvPicPr>
          <p:blipFill>
            <a:blip r:embed="rId1005">
                </a:blip>
            <a:srcRect/>
            <a:stretch>
              <a:fillRect/>
            </a:stretch>
          </p:blipFill>
          <p:spPr>
            <a:xfrm rot="0" flipV="0" flipH="0">
              <a:off x="406400" y="8420100"/>
              <a:ext cx="3276600" cy="3759200"/>
            </a:xfrm>
            <a:prstGeom prst="rect">
              <a:avLst/>
            </a:prstGeom>
          </p:spPr>
        </p:pic>
        <p:pic>
          <p:nvPicPr>
            <p:cNvPr id="1006" name="image 1006"/>
            <p:cNvPicPr>
              <a:picLocks noChangeAspect="1"/>
            </p:cNvPicPr>
            <p:nvPr/>
          </p:nvPicPr>
          <p:blipFill>
            <a:blip r:embed="rId1006">
                </a:blip>
            <a:srcRect/>
            <a:stretch>
              <a:fillRect/>
            </a:stretch>
          </p:blipFill>
          <p:spPr>
            <a:xfrm rot="0" flipV="0" flipH="0">
              <a:off x="-457200" y="-1346200"/>
              <a:ext cx="5676900" cy="5549900"/>
            </a:xfrm>
            <a:prstGeom prst="rect">
              <a:avLst/>
            </a:prstGeom>
          </p:spPr>
        </p:pic>
      </p:grpSp>
      <p:grpSp>
        <p:nvGrpSpPr>
          <p:cNvPr id="1007" name="组合 1007"/>
          <p:cNvGrpSpPr/>
          <p:nvPr/>
        </p:nvGrpSpPr>
        <p:grpSpPr>
          <a:xfrm>
            <a:off x="-457200" y="-444500"/>
            <a:ext cx="25869900" cy="15252700"/>
            <a:chOff x="-457200" y="-444500"/>
            <a:chExt cx="25869900" cy="15252700"/>
          </a:xfrm>
        </p:grpSpPr>
        <p:pic>
          <p:nvPicPr>
            <p:cNvPr id="1008" name="image 1008"/>
            <p:cNvPicPr>
              <a:picLocks noChangeAspect="1"/>
            </p:cNvPicPr>
            <p:nvPr/>
          </p:nvPicPr>
          <p:blipFill>
            <a:blip r:embed="rId1008">
                </a:blip>
            <a:srcRect t="13075" r="16640"/>
            <a:stretch>
              <a:fillRect/>
            </a:stretch>
          </p:blipFill>
          <p:spPr>
            <a:xfrm rot="0" flipV="0" flipH="0">
              <a:off x="10807700" y="-152400"/>
              <a:ext cx="13741400" cy="7429500"/>
            </a:xfrm>
            <a:prstGeom prst="rect">
              <a:avLst/>
            </a:prstGeom>
          </p:spPr>
        </p:pic>
        <p:pic>
          <p:nvPicPr>
            <p:cNvPr id="1009" name="image 1009"/>
            <p:cNvPicPr>
              <a:picLocks noChangeAspect="1"/>
            </p:cNvPicPr>
            <p:nvPr/>
          </p:nvPicPr>
          <p:blipFill>
            <a:blip r:embed="rId1009">
                </a:blip>
            <a:srcRect/>
            <a:stretch>
              <a:fillRect/>
            </a:stretch>
          </p:blipFill>
          <p:spPr>
            <a:xfrm rot="0" flipV="0" flipH="0">
              <a:off x="17170400" y="9232900"/>
              <a:ext cx="5219700" cy="5511800"/>
            </a:xfrm>
            <a:prstGeom prst="rect">
              <a:avLst/>
            </a:prstGeom>
          </p:spPr>
        </p:pic>
        <p:pic>
          <p:nvPicPr>
            <p:cNvPr id="10010" name="image 10010"/>
            <p:cNvPicPr>
              <a:picLocks noChangeAspect="1"/>
            </p:cNvPicPr>
            <p:nvPr/>
          </p:nvPicPr>
          <p:blipFill>
            <a:blip r:embed="rId10010">
                </a:blip>
            <a:srcRect/>
            <a:stretch>
              <a:fillRect/>
            </a:stretch>
          </p:blipFill>
          <p:spPr>
            <a:xfrm rot="0" flipV="0" flipH="0">
              <a:off x="20129500" y="1397000"/>
              <a:ext cx="4699000" cy="4584700"/>
            </a:xfrm>
            <a:prstGeom prst="rect">
              <a:avLst/>
            </a:prstGeom>
          </p:spPr>
        </p:pic>
        <p:pic>
          <p:nvPicPr>
            <p:cNvPr id="10011" name="image 10011"/>
            <p:cNvPicPr>
              <a:picLocks noChangeAspect="1"/>
            </p:cNvPicPr>
            <p:nvPr/>
          </p:nvPicPr>
          <p:blipFill>
            <a:blip r:embed="rId10011">
                </a:blip>
            <a:srcRect t="3683" r="41696" b="11358"/>
            <a:stretch>
              <a:fillRect/>
            </a:stretch>
          </p:blipFill>
          <p:spPr>
            <a:xfrm rot="0" flipV="0" flipH="0">
              <a:off x="18376900" y="-127000"/>
              <a:ext cx="6108700" cy="14058900"/>
            </a:xfrm>
            <a:prstGeom prst="rect">
              <a:avLst/>
            </a:prstGeom>
          </p:spPr>
        </p:pic>
        <p:pic>
          <p:nvPicPr>
            <p:cNvPr id="10012" name="image 10012"/>
            <p:cNvPicPr>
              <a:picLocks noChangeAspect="1"/>
            </p:cNvPicPr>
            <p:nvPr/>
          </p:nvPicPr>
          <p:blipFill>
            <a:blip r:embed="rId10012">
                </a:blip>
            <a:srcRect/>
            <a:stretch>
              <a:fillRect/>
            </a:stretch>
          </p:blipFill>
          <p:spPr>
            <a:xfrm rot="0" flipV="0" flipH="0">
              <a:off x="18834100" y="11379200"/>
              <a:ext cx="1905000" cy="3009900"/>
            </a:xfrm>
            <a:prstGeom prst="rect">
              <a:avLst/>
            </a:prstGeom>
          </p:spPr>
        </p:pic>
        <p:pic>
          <p:nvPicPr>
            <p:cNvPr id="10013" name="image 10013"/>
            <p:cNvPicPr>
              <a:picLocks noChangeAspect="1"/>
            </p:cNvPicPr>
            <p:nvPr/>
          </p:nvPicPr>
          <p:blipFill>
            <a:blip r:embed="rId10013">
                </a:blip>
            <a:srcRect/>
            <a:stretch>
              <a:fillRect/>
            </a:stretch>
          </p:blipFill>
          <p:spPr>
            <a:xfrm rot="0" flipV="0" flipH="0">
              <a:off x="20345400" y="6350000"/>
              <a:ext cx="5067300" cy="8293100"/>
            </a:xfrm>
            <a:prstGeom prst="rect">
              <a:avLst/>
            </a:prstGeom>
          </p:spPr>
        </p:pic>
        <p:pic>
          <p:nvPicPr>
            <p:cNvPr id="10014" name="image 10014"/>
            <p:cNvPicPr>
              <a:picLocks noChangeAspect="1"/>
            </p:cNvPicPr>
            <p:nvPr/>
          </p:nvPicPr>
          <p:blipFill>
            <a:blip r:embed="rId10014">
                </a:blip>
            <a:srcRect/>
            <a:stretch>
              <a:fillRect/>
            </a:stretch>
          </p:blipFill>
          <p:spPr>
            <a:xfrm rot="0" flipV="0" flipH="0">
              <a:off x="-457200" y="-444500"/>
              <a:ext cx="25057100" cy="15252700"/>
            </a:xfrm>
            <a:prstGeom prst="rect">
              <a:avLst/>
            </a:prstGeom>
          </p:spPr>
        </p:pic>
      </p:grpSp>
      <p:sp>
        <p:nvSpPr>
          <p:cNvPr id="10015" name="Object 10015"/>
          <p:cNvSpPr txBox="1"/>
          <p:nvPr/>
        </p:nvSpPr>
        <p:spPr>
          <a:xfrm>
            <a:off x="6864350" y="3812506"/>
            <a:ext cx="11226800" cy="355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28000" i="0" b="0" dirty="0" smtClean="0" lang="zh-CN">
                <a:solidFill>
                  <a:srgbClr val="E06B6A"/>
                </a:solidFill>
                <a:latin typeface="YouSheBiaoTiHei"/>
                <a:ea typeface="YouSheBiaoTiHei"/>
              </a:rPr>
              <a:t>03</a:t>
            </a:r>
            <a:endParaRPr lang="zh-CN" altLang="en-US"/>
          </a:p>
        </p:txBody>
      </p:sp>
      <p:sp>
        <p:nvSpPr>
          <p:cNvPr id="10016" name="Object 10016"/>
          <p:cNvSpPr txBox="1"/>
          <p:nvPr/>
        </p:nvSpPr>
        <p:spPr>
          <a:xfrm>
            <a:off x="5314950" y="7558079"/>
            <a:ext cx="14325600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整装待发 , 梦想未远</a:t>
            </a:r>
            <a:endParaRPr lang="zh-CN" altLang="en-US"/>
          </a:p>
        </p:txBody>
      </p:sp>
      <p:sp>
        <p:nvSpPr>
          <p:cNvPr id="10017" name="Object 10017"/>
          <p:cNvSpPr txBox="1"/>
          <p:nvPr/>
        </p:nvSpPr>
        <p:spPr>
          <a:xfrm>
            <a:off x="6457950" y="9107479"/>
            <a:ext cx="12039600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100" i="0" b="0" dirty="0" smtClean="0" lang="zh-CN">
                <a:solidFill>
                  <a:srgbClr val="1E56A9"/>
                </a:solidFill>
                <a:latin typeface="OPPOSans-R"/>
                <a:ea typeface="OPPOSans-R"/>
              </a:rPr>
              <a:t> Ready to go, dream not far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Object 1101"/>
          <p:cNvSpPr txBox="1"/>
          <p:nvPr/>
        </p:nvSpPr>
        <p:spPr>
          <a:xfrm>
            <a:off x="8731250" y="6976566"/>
            <a:ext cx="143383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57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表演者：学校大学生舞蹈团</a:t>
            </a:r>
            <a:endParaRPr lang="zh-CN" altLang="en-US"/>
          </a:p>
        </p:txBody>
      </p:sp>
      <p:sp>
        <p:nvSpPr>
          <p:cNvPr id="1102" name="Object 1102"/>
          <p:cNvSpPr txBox="1"/>
          <p:nvPr/>
        </p:nvSpPr>
        <p:spPr>
          <a:xfrm>
            <a:off x="9829800" y="5435600"/>
            <a:ext cx="12141200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现代舞《初恋》</a:t>
            </a:r>
            <a:endParaRPr lang="zh-CN" altLang="en-US"/>
          </a:p>
        </p:txBody>
      </p:sp>
      <p:grpSp>
        <p:nvGrpSpPr>
          <p:cNvPr id="1103" name="组合 1103"/>
          <p:cNvGrpSpPr/>
          <p:nvPr/>
        </p:nvGrpSpPr>
        <p:grpSpPr>
          <a:xfrm>
            <a:off x="-292100" y="-1739900"/>
            <a:ext cx="13931900" cy="17005300"/>
            <a:chOff x="-292100" y="-1739900"/>
            <a:chExt cx="13931900" cy="17005300"/>
          </a:xfrm>
        </p:grpSpPr>
        <p:pic>
          <p:nvPicPr>
            <p:cNvPr id="1104" name="image 1104"/>
            <p:cNvPicPr>
              <a:picLocks noChangeAspect="1"/>
            </p:cNvPicPr>
            <p:nvPr/>
          </p:nvPicPr>
          <p:blipFill>
            <a:blip r:embed="rId1104">
                </a:blip>
            <a:srcRect l="26134" t="5292" b="18105"/>
            <a:stretch>
              <a:fillRect/>
            </a:stretch>
          </p:blipFill>
          <p:spPr>
            <a:xfrm rot="0" flipV="0" flipH="0">
              <a:off x="0" y="0"/>
              <a:ext cx="13639800" cy="13970000"/>
            </a:xfrm>
            <a:prstGeom prst="rect">
              <a:avLst/>
            </a:prstGeom>
          </p:spPr>
        </p:pic>
        <p:pic>
          <p:nvPicPr>
            <p:cNvPr id="1105" name="image 1105"/>
            <p:cNvPicPr>
              <a:picLocks noChangeAspect="1"/>
            </p:cNvPicPr>
            <p:nvPr/>
          </p:nvPicPr>
          <p:blipFill>
            <a:blip r:embed="rId1105">
                </a:blip>
            <a:srcRect/>
            <a:stretch>
              <a:fillRect/>
            </a:stretch>
          </p:blipFill>
          <p:spPr>
            <a:xfrm rot="0" flipV="0" flipH="0">
              <a:off x="2311400" y="7480300"/>
              <a:ext cx="5118100" cy="4419600"/>
            </a:xfrm>
            <a:prstGeom prst="rect">
              <a:avLst/>
            </a:prstGeom>
          </p:spPr>
        </p:pic>
        <p:pic>
          <p:nvPicPr>
            <p:cNvPr id="1106" name="image 1106"/>
            <p:cNvPicPr>
              <a:picLocks noChangeAspect="1"/>
            </p:cNvPicPr>
            <p:nvPr/>
          </p:nvPicPr>
          <p:blipFill>
            <a:blip r:embed="rId1106">
                </a:blip>
            <a:srcRect/>
            <a:stretch>
              <a:fillRect/>
            </a:stretch>
          </p:blipFill>
          <p:spPr>
            <a:xfrm rot="0" flipV="0" flipH="0">
              <a:off x="1828800" y="-1435100"/>
              <a:ext cx="6337300" cy="7721600"/>
            </a:xfrm>
            <a:prstGeom prst="rect">
              <a:avLst/>
            </a:prstGeom>
          </p:spPr>
        </p:pic>
        <p:pic>
          <p:nvPicPr>
            <p:cNvPr id="1107" name="image 1107"/>
            <p:cNvPicPr>
              <a:picLocks noChangeAspect="1"/>
            </p:cNvPicPr>
            <p:nvPr/>
          </p:nvPicPr>
          <p:blipFill>
            <a:blip r:embed="rId1107">
                </a:blip>
            <a:srcRect/>
            <a:stretch>
              <a:fillRect/>
            </a:stretch>
          </p:blipFill>
          <p:spPr>
            <a:xfrm rot="0" flipV="0" flipH="0">
              <a:off x="6286500" y="-1739900"/>
              <a:ext cx="3860800" cy="4381500"/>
            </a:xfrm>
            <a:prstGeom prst="rect">
              <a:avLst/>
            </a:prstGeom>
          </p:spPr>
        </p:pic>
        <p:pic>
          <p:nvPicPr>
            <p:cNvPr id="1108" name="image 1108"/>
            <p:cNvPicPr>
              <a:picLocks noChangeAspect="1"/>
            </p:cNvPicPr>
            <p:nvPr/>
          </p:nvPicPr>
          <p:blipFill>
            <a:blip r:embed="rId1108">
                </a:blip>
            <a:srcRect/>
            <a:stretch>
              <a:fillRect/>
            </a:stretch>
          </p:blipFill>
          <p:spPr>
            <a:xfrm rot="0" flipV="0" flipH="0">
              <a:off x="4254500" y="10007600"/>
              <a:ext cx="5410200" cy="5257800"/>
            </a:xfrm>
            <a:prstGeom prst="rect">
              <a:avLst/>
            </a:prstGeom>
          </p:spPr>
        </p:pic>
        <p:pic>
          <p:nvPicPr>
            <p:cNvPr id="1109" name="image 1109"/>
            <p:cNvPicPr>
              <a:picLocks noChangeAspect="1"/>
            </p:cNvPicPr>
            <p:nvPr/>
          </p:nvPicPr>
          <p:blipFill>
            <a:blip r:embed="rId1109">
                </a:blip>
            <a:srcRect/>
            <a:stretch>
              <a:fillRect/>
            </a:stretch>
          </p:blipFill>
          <p:spPr>
            <a:xfrm rot="0" flipV="0" flipH="0">
              <a:off x="-292100" y="9436100"/>
              <a:ext cx="6172200" cy="5626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-457200" y="-1346200"/>
            <a:ext cx="10896600" cy="16522700"/>
            <a:chOff x="-457200" y="-1346200"/>
            <a:chExt cx="10896600" cy="16522700"/>
          </a:xfrm>
        </p:grpSpPr>
        <p:pic>
          <p:nvPicPr>
            <p:cNvPr id="1202" name="image 1202"/>
            <p:cNvPicPr>
              <a:picLocks noChangeAspect="1"/>
            </p:cNvPicPr>
            <p:nvPr/>
          </p:nvPicPr>
          <p:blipFill>
            <a:blip r:embed="rId1202">
                </a:blip>
            <a:srcRect/>
            <a:stretch>
              <a:fillRect/>
            </a:stretch>
          </p:blipFill>
          <p:spPr>
            <a:xfrm rot="0" flipV="0" flipH="0">
              <a:off x="4699000" y="9664700"/>
              <a:ext cx="2908300" cy="5511800"/>
            </a:xfrm>
            <a:prstGeom prst="rect">
              <a:avLst/>
            </a:prstGeom>
          </p:spPr>
        </p:pic>
        <p:pic>
          <p:nvPicPr>
            <p:cNvPr id="1203" name="image 1203"/>
            <p:cNvPicPr>
              <a:picLocks noChangeAspect="1"/>
            </p:cNvPicPr>
            <p:nvPr/>
          </p:nvPicPr>
          <p:blipFill>
            <a:blip r:embed="rId1203">
                </a:blip>
            <a:srcRect l="21800" t="9477" b="23815"/>
            <a:stretch>
              <a:fillRect/>
            </a:stretch>
          </p:blipFill>
          <p:spPr>
            <a:xfrm rot="0" flipV="0" flipH="0">
              <a:off x="-152400" y="-101600"/>
              <a:ext cx="4191000" cy="13944600"/>
            </a:xfrm>
            <a:prstGeom prst="rect">
              <a:avLst/>
            </a:prstGeom>
          </p:spPr>
        </p:pic>
        <p:pic>
          <p:nvPicPr>
            <p:cNvPr id="1204" name="image 1204"/>
            <p:cNvPicPr>
              <a:picLocks noChangeAspect="1"/>
            </p:cNvPicPr>
            <p:nvPr/>
          </p:nvPicPr>
          <p:blipFill>
            <a:blip r:embed="rId1204">
                </a:blip>
            <a:srcRect l="5466" t="1386" b="3119"/>
            <a:stretch>
              <a:fillRect/>
            </a:stretch>
          </p:blipFill>
          <p:spPr>
            <a:xfrm rot="0" flipV="0" flipH="0">
              <a:off x="-101600" y="-101600"/>
              <a:ext cx="10541000" cy="13995400"/>
            </a:xfrm>
            <a:prstGeom prst="rect">
              <a:avLst/>
            </a:prstGeom>
          </p:spPr>
        </p:pic>
        <p:pic>
          <p:nvPicPr>
            <p:cNvPr id="1205" name="image 1205"/>
            <p:cNvPicPr>
              <a:picLocks noChangeAspect="1"/>
            </p:cNvPicPr>
            <p:nvPr/>
          </p:nvPicPr>
          <p:blipFill>
            <a:blip r:embed="rId1205">
                </a:blip>
            <a:srcRect/>
            <a:stretch>
              <a:fillRect/>
            </a:stretch>
          </p:blipFill>
          <p:spPr>
            <a:xfrm rot="0" flipV="0" flipH="0">
              <a:off x="406400" y="8420100"/>
              <a:ext cx="3276600" cy="3759200"/>
            </a:xfrm>
            <a:prstGeom prst="rect">
              <a:avLst/>
            </a:prstGeom>
          </p:spPr>
        </p:pic>
        <p:pic>
          <p:nvPicPr>
            <p:cNvPr id="1206" name="image 1206"/>
            <p:cNvPicPr>
              <a:picLocks noChangeAspect="1"/>
            </p:cNvPicPr>
            <p:nvPr/>
          </p:nvPicPr>
          <p:blipFill>
            <a:blip r:embed="rId1206">
                </a:blip>
            <a:srcRect/>
            <a:stretch>
              <a:fillRect/>
            </a:stretch>
          </p:blipFill>
          <p:spPr>
            <a:xfrm rot="0" flipV="0" flipH="0">
              <a:off x="-457200" y="-1346200"/>
              <a:ext cx="5676900" cy="5549900"/>
            </a:xfrm>
            <a:prstGeom prst="rect">
              <a:avLst/>
            </a:prstGeom>
          </p:spPr>
        </p:pic>
      </p:grpSp>
      <p:grpSp>
        <p:nvGrpSpPr>
          <p:cNvPr id="1207" name="组合 1207"/>
          <p:cNvGrpSpPr/>
          <p:nvPr/>
        </p:nvGrpSpPr>
        <p:grpSpPr>
          <a:xfrm>
            <a:off x="-457200" y="-444500"/>
            <a:ext cx="25869900" cy="15252700"/>
            <a:chOff x="-457200" y="-444500"/>
            <a:chExt cx="25869900" cy="15252700"/>
          </a:xfrm>
        </p:grpSpPr>
        <p:pic>
          <p:nvPicPr>
            <p:cNvPr id="1208" name="image 1208"/>
            <p:cNvPicPr>
              <a:picLocks noChangeAspect="1"/>
            </p:cNvPicPr>
            <p:nvPr/>
          </p:nvPicPr>
          <p:blipFill>
            <a:blip r:embed="rId1208">
                </a:blip>
            <a:srcRect t="13075" r="16640"/>
            <a:stretch>
              <a:fillRect/>
            </a:stretch>
          </p:blipFill>
          <p:spPr>
            <a:xfrm rot="0" flipV="0" flipH="0">
              <a:off x="10807700" y="-152400"/>
              <a:ext cx="13741400" cy="7429500"/>
            </a:xfrm>
            <a:prstGeom prst="rect">
              <a:avLst/>
            </a:prstGeom>
          </p:spPr>
        </p:pic>
        <p:pic>
          <p:nvPicPr>
            <p:cNvPr id="1209" name="image 1209"/>
            <p:cNvPicPr>
              <a:picLocks noChangeAspect="1"/>
            </p:cNvPicPr>
            <p:nvPr/>
          </p:nvPicPr>
          <p:blipFill>
            <a:blip r:embed="rId1209">
                </a:blip>
            <a:srcRect/>
            <a:stretch>
              <a:fillRect/>
            </a:stretch>
          </p:blipFill>
          <p:spPr>
            <a:xfrm rot="0" flipV="0" flipH="0">
              <a:off x="17170400" y="9232900"/>
              <a:ext cx="5219700" cy="5511800"/>
            </a:xfrm>
            <a:prstGeom prst="rect">
              <a:avLst/>
            </a:prstGeom>
          </p:spPr>
        </p:pic>
        <p:pic>
          <p:nvPicPr>
            <p:cNvPr id="12010" name="image 12010"/>
            <p:cNvPicPr>
              <a:picLocks noChangeAspect="1"/>
            </p:cNvPicPr>
            <p:nvPr/>
          </p:nvPicPr>
          <p:blipFill>
            <a:blip r:embed="rId12010">
                </a:blip>
            <a:srcRect/>
            <a:stretch>
              <a:fillRect/>
            </a:stretch>
          </p:blipFill>
          <p:spPr>
            <a:xfrm rot="0" flipV="0" flipH="0">
              <a:off x="20129500" y="1397000"/>
              <a:ext cx="4699000" cy="4584700"/>
            </a:xfrm>
            <a:prstGeom prst="rect">
              <a:avLst/>
            </a:prstGeom>
          </p:spPr>
        </p:pic>
        <p:pic>
          <p:nvPicPr>
            <p:cNvPr id="12011" name="image 12011"/>
            <p:cNvPicPr>
              <a:picLocks noChangeAspect="1"/>
            </p:cNvPicPr>
            <p:nvPr/>
          </p:nvPicPr>
          <p:blipFill>
            <a:blip r:embed="rId12011">
                </a:blip>
            <a:srcRect t="3683" r="41696" b="11358"/>
            <a:stretch>
              <a:fillRect/>
            </a:stretch>
          </p:blipFill>
          <p:spPr>
            <a:xfrm rot="0" flipV="0" flipH="0">
              <a:off x="18376900" y="-127000"/>
              <a:ext cx="6108700" cy="14058900"/>
            </a:xfrm>
            <a:prstGeom prst="rect">
              <a:avLst/>
            </a:prstGeom>
          </p:spPr>
        </p:pic>
        <p:pic>
          <p:nvPicPr>
            <p:cNvPr id="12012" name="image 12012"/>
            <p:cNvPicPr>
              <a:picLocks noChangeAspect="1"/>
            </p:cNvPicPr>
            <p:nvPr/>
          </p:nvPicPr>
          <p:blipFill>
            <a:blip r:embed="rId12012">
                </a:blip>
            <a:srcRect/>
            <a:stretch>
              <a:fillRect/>
            </a:stretch>
          </p:blipFill>
          <p:spPr>
            <a:xfrm rot="0" flipV="0" flipH="0">
              <a:off x="18834100" y="11379200"/>
              <a:ext cx="1905000" cy="3009900"/>
            </a:xfrm>
            <a:prstGeom prst="rect">
              <a:avLst/>
            </a:prstGeom>
          </p:spPr>
        </p:pic>
        <p:pic>
          <p:nvPicPr>
            <p:cNvPr id="12013" name="image 12013"/>
            <p:cNvPicPr>
              <a:picLocks noChangeAspect="1"/>
            </p:cNvPicPr>
            <p:nvPr/>
          </p:nvPicPr>
          <p:blipFill>
            <a:blip r:embed="rId12013">
                </a:blip>
            <a:srcRect/>
            <a:stretch>
              <a:fillRect/>
            </a:stretch>
          </p:blipFill>
          <p:spPr>
            <a:xfrm rot="0" flipV="0" flipH="0">
              <a:off x="20345400" y="6350000"/>
              <a:ext cx="5067300" cy="8293100"/>
            </a:xfrm>
            <a:prstGeom prst="rect">
              <a:avLst/>
            </a:prstGeom>
          </p:spPr>
        </p:pic>
        <p:pic>
          <p:nvPicPr>
            <p:cNvPr id="12014" name="image 12014"/>
            <p:cNvPicPr>
              <a:picLocks noChangeAspect="1"/>
            </p:cNvPicPr>
            <p:nvPr/>
          </p:nvPicPr>
          <p:blipFill>
            <a:blip r:embed="rId12014">
                </a:blip>
            <a:srcRect/>
            <a:stretch>
              <a:fillRect/>
            </a:stretch>
          </p:blipFill>
          <p:spPr>
            <a:xfrm rot="0" flipV="0" flipH="0">
              <a:off x="-457200" y="-444500"/>
              <a:ext cx="25057100" cy="15252700"/>
            </a:xfrm>
            <a:prstGeom prst="rect">
              <a:avLst/>
            </a:prstGeom>
          </p:spPr>
        </p:pic>
      </p:grpSp>
      <p:sp>
        <p:nvSpPr>
          <p:cNvPr id="12015" name="Object 12015"/>
          <p:cNvSpPr txBox="1"/>
          <p:nvPr/>
        </p:nvSpPr>
        <p:spPr>
          <a:xfrm>
            <a:off x="6864350" y="3812506"/>
            <a:ext cx="11226800" cy="355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28000" i="0" b="0" dirty="0" smtClean="0" lang="zh-CN">
                <a:solidFill>
                  <a:srgbClr val="E06B6A"/>
                </a:solidFill>
                <a:latin typeface="YouSheBiaoTiHei"/>
                <a:ea typeface="YouSheBiaoTiHei"/>
              </a:rPr>
              <a:t>04</a:t>
            </a:r>
            <a:endParaRPr lang="zh-CN" altLang="en-US"/>
          </a:p>
        </p:txBody>
      </p:sp>
      <p:sp>
        <p:nvSpPr>
          <p:cNvPr id="12016" name="Object 12016"/>
          <p:cNvSpPr txBox="1"/>
          <p:nvPr/>
        </p:nvSpPr>
        <p:spPr>
          <a:xfrm>
            <a:off x="5314950" y="7558079"/>
            <a:ext cx="14325600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颁奖典礼，整冠出发</a:t>
            </a:r>
            <a:endParaRPr lang="zh-CN" altLang="en-US"/>
          </a:p>
        </p:txBody>
      </p:sp>
      <p:sp>
        <p:nvSpPr>
          <p:cNvPr id="12017" name="Object 12017"/>
          <p:cNvSpPr txBox="1"/>
          <p:nvPr/>
        </p:nvSpPr>
        <p:spPr>
          <a:xfrm>
            <a:off x="4539191" y="9107479"/>
            <a:ext cx="15877117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100" i="0" b="0" dirty="0" smtClean="0" lang="zh-CN">
                <a:solidFill>
                  <a:srgbClr val="1E56A9"/>
                </a:solidFill>
                <a:latin typeface="OPPOSans-R"/>
                <a:ea typeface="OPPOSans-R"/>
              </a:rPr>
              <a:t> Award ceremony, full crown departure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/>
          <p:cNvGrpSpPr/>
          <p:nvPr/>
        </p:nvGrpSpPr>
        <p:grpSpPr>
          <a:xfrm>
            <a:off x="-1828800" y="-118533"/>
            <a:ext cx="8026400" cy="15275983"/>
            <a:chOff x="-1828800" y="-118533"/>
            <a:chExt cx="8026400" cy="15275983"/>
          </a:xfrm>
        </p:grpSpPr>
        <p:pic>
          <p:nvPicPr>
            <p:cNvPr id="1302" name="image 1302"/>
            <p:cNvPicPr>
              <a:picLocks noChangeAspect="1"/>
            </p:cNvPicPr>
            <p:nvPr/>
          </p:nvPicPr>
          <p:blipFill>
            <a:blip r:embed="rId1302">
                </a:blip>
            <a:srcRect l="79221" t="58634"/>
            <a:stretch>
              <a:fillRect/>
            </a:stretch>
          </p:blipFill>
          <p:spPr>
            <a:xfrm rot="0" flipV="0" flipH="0">
              <a:off x="-224366" y="-118533"/>
              <a:ext cx="5240866" cy="4360333"/>
            </a:xfrm>
            <a:prstGeom prst="rect">
              <a:avLst/>
            </a:prstGeom>
          </p:spPr>
        </p:pic>
        <p:pic>
          <p:nvPicPr>
            <p:cNvPr id="1303" name="image 1303"/>
            <p:cNvPicPr>
              <a:picLocks noChangeAspect="1"/>
            </p:cNvPicPr>
            <p:nvPr/>
          </p:nvPicPr>
          <p:blipFill>
            <a:blip r:embed="rId1303">
                </a:blip>
            <a:srcRect/>
            <a:stretch>
              <a:fillRect/>
            </a:stretch>
          </p:blipFill>
          <p:spPr>
            <a:xfrm rot="0" flipV="0" flipH="0">
              <a:off x="-1346200" y="8782050"/>
              <a:ext cx="7543800" cy="6375400"/>
            </a:xfrm>
            <a:prstGeom prst="rect">
              <a:avLst/>
            </a:prstGeom>
          </p:spPr>
        </p:pic>
        <p:pic>
          <p:nvPicPr>
            <p:cNvPr id="1304" name="image 1304"/>
            <p:cNvPicPr>
              <a:picLocks noChangeAspect="1"/>
            </p:cNvPicPr>
            <p:nvPr/>
          </p:nvPicPr>
          <p:blipFill>
            <a:blip r:embed="rId1304">
                </a:blip>
            <a:srcRect/>
            <a:stretch>
              <a:fillRect/>
            </a:stretch>
          </p:blipFill>
          <p:spPr>
            <a:xfrm rot="0" flipV="0" flipH="0">
              <a:off x="-1828800" y="1600200"/>
              <a:ext cx="4254500" cy="3987800"/>
            </a:xfrm>
            <a:prstGeom prst="rect">
              <a:avLst/>
            </a:prstGeom>
          </p:spPr>
        </p:pic>
      </p:grpSp>
      <p:grpSp>
        <p:nvGrpSpPr>
          <p:cNvPr id="1305" name="组合 1305"/>
          <p:cNvGrpSpPr/>
          <p:nvPr/>
        </p:nvGrpSpPr>
        <p:grpSpPr>
          <a:xfrm>
            <a:off x="0" y="1419375"/>
            <a:ext cx="24615347" cy="12484100"/>
            <a:chOff x="0" y="1419375"/>
            <a:chExt cx="24615347" cy="12484100"/>
          </a:xfrm>
        </p:grpSpPr>
        <p:pic>
          <p:nvPicPr>
            <p:cNvPr id="1306" name="image 1306"/>
            <p:cNvPicPr>
              <a:picLocks noChangeAspect="1"/>
            </p:cNvPicPr>
            <p:nvPr/>
          </p:nvPicPr>
          <p:blipFill>
            <a:blip r:embed="rId1306">
                </a:blip>
            <a:srcRect r="17378" b="23019"/>
            <a:stretch>
              <a:fillRect/>
            </a:stretch>
          </p:blipFill>
          <p:spPr>
            <a:xfrm rot="0" flipV="0" flipH="0">
              <a:off x="9883347" y="1843005"/>
              <a:ext cx="14732000" cy="11722100"/>
            </a:xfrm>
            <a:prstGeom prst="rect">
              <a:avLst/>
            </a:prstGeom>
          </p:spPr>
        </p:pic>
        <p:pic>
          <p:nvPicPr>
            <p:cNvPr id="1307" name="image 1307"/>
            <p:cNvPicPr>
              <a:picLocks noChangeAspect="1"/>
            </p:cNvPicPr>
            <p:nvPr/>
          </p:nvPicPr>
          <p:blipFill>
            <a:blip r:embed="rId1307">
                </a:blip>
            <a:srcRect r="18967" b="59003"/>
            <a:stretch>
              <a:fillRect/>
            </a:stretch>
          </p:blipFill>
          <p:spPr>
            <a:xfrm rot="0" flipV="0" flipH="0">
              <a:off x="0" y="11084075"/>
              <a:ext cx="24523700" cy="2717800"/>
            </a:xfrm>
            <a:prstGeom prst="rect">
              <a:avLst/>
            </a:prstGeom>
          </p:spPr>
        </p:pic>
        <p:pic>
          <p:nvPicPr>
            <p:cNvPr id="1308" name="image 1308"/>
            <p:cNvPicPr>
              <a:picLocks noChangeAspect="1"/>
            </p:cNvPicPr>
            <p:nvPr/>
          </p:nvPicPr>
          <p:blipFill>
            <a:blip r:embed="rId1308">
                </a:blip>
            <a:srcRect/>
            <a:stretch>
              <a:fillRect/>
            </a:stretch>
          </p:blipFill>
          <p:spPr>
            <a:xfrm rot="0" flipV="0" flipH="0">
              <a:off x="19748500" y="1419375"/>
              <a:ext cx="4749800" cy="3975100"/>
            </a:xfrm>
            <a:prstGeom prst="rect">
              <a:avLst/>
            </a:prstGeom>
          </p:spPr>
        </p:pic>
        <p:pic>
          <p:nvPicPr>
            <p:cNvPr id="1309" name="image 1309"/>
            <p:cNvPicPr>
              <a:picLocks noChangeAspect="1"/>
            </p:cNvPicPr>
            <p:nvPr/>
          </p:nvPicPr>
          <p:blipFill>
            <a:blip r:embed="rId1309">
                </a:blip>
            <a:srcRect b="29759"/>
            <a:stretch>
              <a:fillRect/>
            </a:stretch>
          </p:blipFill>
          <p:spPr>
            <a:xfrm rot="0" flipV="0" flipH="0">
              <a:off x="20637500" y="9826775"/>
              <a:ext cx="3048000" cy="4076700"/>
            </a:xfrm>
            <a:prstGeom prst="rect">
              <a:avLst/>
            </a:prstGeom>
          </p:spPr>
        </p:pic>
      </p:grpSp>
      <p:sp>
        <p:nvSpPr>
          <p:cNvPr id="13010" name="Object 13010"/>
          <p:cNvSpPr txBox="1"/>
          <p:nvPr/>
        </p:nvSpPr>
        <p:spPr>
          <a:xfrm>
            <a:off x="5194114" y="3777483"/>
            <a:ext cx="13995771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优秀团支部颁奖</a:t>
            </a:r>
            <a:endParaRPr lang="zh-CN" altLang="en-US"/>
          </a:p>
        </p:txBody>
      </p:sp>
      <p:grpSp>
        <p:nvGrpSpPr>
          <p:cNvPr id="13011" name="组合 13011"/>
          <p:cNvGrpSpPr/>
          <p:nvPr/>
        </p:nvGrpSpPr>
        <p:grpSpPr>
          <a:xfrm>
            <a:off x="4947023" y="6686220"/>
            <a:ext cx="14522076" cy="985574"/>
            <a:chOff x="4947023" y="6686220"/>
            <a:chExt cx="14522076" cy="985574"/>
          </a:xfrm>
        </p:grpSpPr>
        <p:sp>
          <p:nvSpPr>
            <p:cNvPr id="13012" name="Object 13012"/>
            <p:cNvSpPr txBox="1"/>
            <p:nvPr/>
          </p:nvSpPr>
          <p:spPr>
            <a:xfrm>
              <a:off x="4947023" y="6629677"/>
              <a:ext cx="3460376" cy="965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7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理学院</a:t>
              </a:r>
              <a:endParaRPr lang="zh-CN" altLang="en-US"/>
            </a:p>
          </p:txBody>
        </p:sp>
        <p:sp>
          <p:nvSpPr>
            <p:cNvPr id="13013" name="Object 13013"/>
            <p:cNvSpPr txBox="1"/>
            <p:nvPr/>
          </p:nvSpPr>
          <p:spPr>
            <a:xfrm>
              <a:off x="8407399" y="6630395"/>
              <a:ext cx="3378200" cy="965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7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文学院</a:t>
              </a:r>
              <a:endParaRPr lang="zh-CN" altLang="en-US"/>
            </a:p>
          </p:txBody>
        </p:sp>
        <p:sp>
          <p:nvSpPr>
            <p:cNvPr id="13014" name="Object 13014"/>
            <p:cNvSpPr txBox="1"/>
            <p:nvPr/>
          </p:nvSpPr>
          <p:spPr>
            <a:xfrm>
              <a:off x="11785599" y="6629677"/>
              <a:ext cx="3441700" cy="965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7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工学院</a:t>
              </a:r>
              <a:endParaRPr lang="zh-CN" altLang="en-US"/>
            </a:p>
          </p:txBody>
        </p:sp>
        <p:sp>
          <p:nvSpPr>
            <p:cNvPr id="13015" name="Object 13015"/>
            <p:cNvSpPr txBox="1"/>
            <p:nvPr/>
          </p:nvSpPr>
          <p:spPr>
            <a:xfrm>
              <a:off x="15176499" y="6610020"/>
              <a:ext cx="4292600" cy="965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7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经济学院</a:t>
              </a:r>
              <a:endParaRPr lang="zh-CN" altLang="en-US"/>
            </a:p>
          </p:txBody>
        </p:sp>
        <p:pic>
          <p:nvPicPr>
            <p:cNvPr id="13016" name="image 13016"/>
            <p:cNvPicPr>
              <a:picLocks noChangeAspect="1"/>
            </p:cNvPicPr>
            <p:nvPr/>
          </p:nvPicPr>
          <p:blipFill>
            <a:blip r:embed="rId13016">
                </a:blip>
            <a:srcRect/>
            <a:stretch>
              <a:fillRect/>
            </a:stretch>
          </p:blipFill>
          <p:spPr>
            <a:xfrm rot="0" flipV="0" flipH="0">
              <a:off x="8407400" y="6769100"/>
              <a:ext cx="76200" cy="838200"/>
            </a:xfrm>
            <a:prstGeom prst="rect">
              <a:avLst/>
            </a:prstGeom>
          </p:spPr>
        </p:pic>
        <p:pic>
          <p:nvPicPr>
            <p:cNvPr id="13017" name="image 13017"/>
            <p:cNvPicPr>
              <a:picLocks noChangeAspect="1"/>
            </p:cNvPicPr>
            <p:nvPr/>
          </p:nvPicPr>
          <p:blipFill>
            <a:blip r:embed="rId13017">
                </a:blip>
            <a:srcRect/>
            <a:stretch>
              <a:fillRect/>
            </a:stretch>
          </p:blipFill>
          <p:spPr>
            <a:xfrm rot="0" flipV="0" flipH="0">
              <a:off x="11785600" y="6769100"/>
              <a:ext cx="88900" cy="838200"/>
            </a:xfrm>
            <a:prstGeom prst="rect">
              <a:avLst/>
            </a:prstGeom>
          </p:spPr>
        </p:pic>
        <p:pic>
          <p:nvPicPr>
            <p:cNvPr id="13018" name="image 13018"/>
            <p:cNvPicPr>
              <a:picLocks noChangeAspect="1"/>
            </p:cNvPicPr>
            <p:nvPr/>
          </p:nvPicPr>
          <p:blipFill>
            <a:blip r:embed="rId13018">
                </a:blip>
            <a:srcRect/>
            <a:stretch>
              <a:fillRect/>
            </a:stretch>
          </p:blipFill>
          <p:spPr>
            <a:xfrm rot="0" flipV="0" flipH="0">
              <a:off x="15176500" y="6769100"/>
              <a:ext cx="101600" cy="838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" name="组合 1401"/>
          <p:cNvGrpSpPr/>
          <p:nvPr/>
        </p:nvGrpSpPr>
        <p:grpSpPr>
          <a:xfrm>
            <a:off x="6045200" y="381000"/>
            <a:ext cx="20205700" cy="13423900"/>
            <a:chOff x="6045200" y="381000"/>
            <a:chExt cx="20205700" cy="13423900"/>
          </a:xfrm>
        </p:grpSpPr>
        <p:pic>
          <p:nvPicPr>
            <p:cNvPr id="1402" name="image 1402"/>
            <p:cNvPicPr>
              <a:picLocks noChangeAspect="1"/>
            </p:cNvPicPr>
            <p:nvPr/>
          </p:nvPicPr>
          <p:blipFill>
            <a:blip r:embed="rId1402">
                </a:blip>
            <a:srcRect r="7873" b="6623"/>
            <a:stretch>
              <a:fillRect/>
            </a:stretch>
          </p:blipFill>
          <p:spPr>
            <a:xfrm rot="0" flipV="0" flipH="0">
              <a:off x="6045200" y="2705100"/>
              <a:ext cx="18427700" cy="11099800"/>
            </a:xfrm>
            <a:prstGeom prst="rect">
              <a:avLst/>
            </a:prstGeom>
          </p:spPr>
        </p:pic>
        <p:pic>
          <p:nvPicPr>
            <p:cNvPr id="1403" name="image 1403"/>
            <p:cNvPicPr>
              <a:picLocks noChangeAspect="1"/>
            </p:cNvPicPr>
            <p:nvPr/>
          </p:nvPicPr>
          <p:blipFill>
            <a:blip r:embed="rId1403">
                </a:blip>
            <a:srcRect/>
            <a:stretch>
              <a:fillRect/>
            </a:stretch>
          </p:blipFill>
          <p:spPr>
            <a:xfrm rot="0" flipV="0" flipH="0">
              <a:off x="21920200" y="381000"/>
              <a:ext cx="4330700" cy="3911600"/>
            </a:xfrm>
            <a:prstGeom prst="rect">
              <a:avLst/>
            </a:prstGeom>
          </p:spPr>
        </p:pic>
        <p:pic>
          <p:nvPicPr>
            <p:cNvPr id="1404" name="image 1404"/>
            <p:cNvPicPr>
              <a:picLocks noChangeAspect="1"/>
            </p:cNvPicPr>
            <p:nvPr/>
          </p:nvPicPr>
          <p:blipFill>
            <a:blip r:embed="rId1404">
                </a:blip>
            <a:srcRect b="35448"/>
            <a:stretch>
              <a:fillRect/>
            </a:stretch>
          </p:blipFill>
          <p:spPr>
            <a:xfrm rot="0" flipV="0" flipH="0">
              <a:off x="20637500" y="10045700"/>
              <a:ext cx="3048000" cy="3746500"/>
            </a:xfrm>
            <a:prstGeom prst="rect">
              <a:avLst/>
            </a:prstGeom>
          </p:spPr>
        </p:pic>
      </p:grpSp>
      <p:grpSp>
        <p:nvGrpSpPr>
          <p:cNvPr id="1405" name="组合 1405"/>
          <p:cNvGrpSpPr/>
          <p:nvPr/>
        </p:nvGrpSpPr>
        <p:grpSpPr>
          <a:xfrm>
            <a:off x="-825500" y="-1295400"/>
            <a:ext cx="10337800" cy="15100300"/>
            <a:chOff x="-825500" y="-1295400"/>
            <a:chExt cx="10337800" cy="15100300"/>
          </a:xfrm>
        </p:grpSpPr>
        <p:pic>
          <p:nvPicPr>
            <p:cNvPr id="1406" name="image 1406"/>
            <p:cNvPicPr>
              <a:picLocks noChangeAspect="1"/>
            </p:cNvPicPr>
            <p:nvPr/>
          </p:nvPicPr>
          <p:blipFill>
            <a:blip r:embed="rId1406">
                </a:blip>
            <a:srcRect l="16389" b="11442"/>
            <a:stretch>
              <a:fillRect/>
            </a:stretch>
          </p:blipFill>
          <p:spPr>
            <a:xfrm rot="0" flipV="0" flipH="0">
              <a:off x="-76200" y="4356100"/>
              <a:ext cx="9588500" cy="9436100"/>
            </a:xfrm>
            <a:prstGeom prst="rect">
              <a:avLst/>
            </a:prstGeom>
          </p:spPr>
        </p:pic>
        <p:pic>
          <p:nvPicPr>
            <p:cNvPr id="1407" name="image 1407"/>
            <p:cNvPicPr>
              <a:picLocks noChangeAspect="1"/>
            </p:cNvPicPr>
            <p:nvPr/>
          </p:nvPicPr>
          <p:blipFill>
            <a:blip r:embed="rId1407">
                </a:blip>
            <a:srcRect b="14710"/>
            <a:stretch>
              <a:fillRect/>
            </a:stretch>
          </p:blipFill>
          <p:spPr>
            <a:xfrm rot="0" flipV="0" flipH="0">
              <a:off x="-596900" y="6146800"/>
              <a:ext cx="4699000" cy="7658100"/>
            </a:xfrm>
            <a:prstGeom prst="rect">
              <a:avLst/>
            </a:prstGeom>
          </p:spPr>
        </p:pic>
        <p:pic>
          <p:nvPicPr>
            <p:cNvPr id="1408" name="image 1408"/>
            <p:cNvPicPr>
              <a:picLocks noChangeAspect="1"/>
            </p:cNvPicPr>
            <p:nvPr/>
          </p:nvPicPr>
          <p:blipFill>
            <a:blip r:embed="rId1408">
                </a:blip>
            <a:srcRect/>
            <a:stretch>
              <a:fillRect/>
            </a:stretch>
          </p:blipFill>
          <p:spPr>
            <a:xfrm rot="0" flipV="0" flipH="0">
              <a:off x="-825500" y="-1295400"/>
              <a:ext cx="5803900" cy="5918200"/>
            </a:xfrm>
            <a:prstGeom prst="rect">
              <a:avLst/>
            </a:prstGeom>
          </p:spPr>
        </p:pic>
      </p:grpSp>
      <p:sp>
        <p:nvSpPr>
          <p:cNvPr id="1409" name="Object 1409"/>
          <p:cNvSpPr txBox="1"/>
          <p:nvPr/>
        </p:nvSpPr>
        <p:spPr>
          <a:xfrm>
            <a:off x="6781800" y="1307193"/>
            <a:ext cx="10820400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优秀个人颁奖</a:t>
            </a:r>
            <a:endParaRPr lang="zh-CN" altLang="en-US"/>
          </a:p>
        </p:txBody>
      </p:sp>
      <p:sp>
        <p:nvSpPr>
          <p:cNvPr id="14010" name="Object 14010"/>
          <p:cNvSpPr txBox="1"/>
          <p:nvPr/>
        </p:nvSpPr>
        <p:spPr>
          <a:xfrm>
            <a:off x="7334250" y="2921906"/>
            <a:ext cx="97155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57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优秀毕业生</a:t>
            </a:r>
            <a:endParaRPr lang="zh-CN" altLang="en-US"/>
          </a:p>
        </p:txBody>
      </p:sp>
      <p:pic>
        <p:nvPicPr>
          <p:cNvPr id="14011" name="image 14011"/>
          <p:cNvPicPr>
            <a:picLocks noChangeAspect="1"/>
          </p:cNvPicPr>
          <p:nvPr/>
        </p:nvPicPr>
        <p:blipFill>
          <a:blip r:embed="rId14011">
                </a:blip>
          <a:srcRect/>
          <a:stretch>
            <a:fillRect/>
          </a:stretch>
        </p:blipFill>
        <p:spPr>
          <a:xfrm rot="0" flipV="0" flipH="0">
            <a:off x="9664700" y="9359900"/>
            <a:ext cx="88900" cy="863600"/>
          </a:xfrm>
          <a:prstGeom prst="rect">
            <a:avLst/>
          </a:prstGeom>
        </p:spPr>
      </p:pic>
      <p:pic>
        <p:nvPicPr>
          <p:cNvPr id="14012" name="image 14012"/>
          <p:cNvPicPr>
            <a:picLocks noChangeAspect="1"/>
          </p:cNvPicPr>
          <p:nvPr/>
        </p:nvPicPr>
        <p:blipFill>
          <a:blip r:embed="rId14012">
                </a:blip>
          <a:srcRect/>
          <a:stretch>
            <a:fillRect/>
          </a:stretch>
        </p:blipFill>
        <p:spPr>
          <a:xfrm rot="0" flipV="0" flipH="0">
            <a:off x="14630400" y="9359900"/>
            <a:ext cx="88900" cy="863600"/>
          </a:xfrm>
          <a:prstGeom prst="rect">
            <a:avLst/>
          </a:prstGeom>
        </p:spPr>
      </p:pic>
      <p:grpSp>
        <p:nvGrpSpPr>
          <p:cNvPr id="14013" name="组合 14013"/>
          <p:cNvGrpSpPr/>
          <p:nvPr/>
        </p:nvGrpSpPr>
        <p:grpSpPr>
          <a:xfrm>
            <a:off x="15481300" y="5334000"/>
            <a:ext cx="3594100" cy="4794250"/>
            <a:chOff x="15481300" y="5334000"/>
            <a:chExt cx="3594100" cy="4794250"/>
          </a:xfrm>
        </p:grpSpPr>
        <p:sp>
          <p:nvSpPr>
            <p:cNvPr id="14014" name="Object 14014"/>
            <p:cNvSpPr txBox="1"/>
            <p:nvPr/>
          </p:nvSpPr>
          <p:spPr>
            <a:xfrm>
              <a:off x="15589250" y="9378950"/>
              <a:ext cx="3403600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高小定</a:t>
              </a:r>
              <a:endParaRPr lang="zh-CN" altLang="en-US"/>
            </a:p>
          </p:txBody>
        </p:sp>
        <p:pic>
          <p:nvPicPr>
            <p:cNvPr id="14015" name="image 14015"/>
            <p:cNvPicPr>
              <a:picLocks noChangeAspect="1"/>
            </p:cNvPicPr>
            <p:nvPr/>
          </p:nvPicPr>
          <p:blipFill>
            <a:blip r:embed="rId14015">
                </a:blip>
            <a:srcRect/>
            <a:stretch>
              <a:fillRect/>
            </a:stretch>
          </p:blipFill>
          <p:spPr>
            <a:xfrm rot="0" flipV="0" flipH="0">
              <a:off x="15506700" y="5334000"/>
              <a:ext cx="3568700" cy="3556000"/>
            </a:xfrm>
            <a:prstGeom prst="rect">
              <a:avLst/>
            </a:prstGeom>
          </p:spPr>
        </p:pic>
        <p:pic>
          <p:nvPicPr>
            <p:cNvPr id="14016" name="image 14016"/>
            <p:cNvPicPr>
              <a:picLocks noChangeAspect="1"/>
            </p:cNvPicPr>
            <p:nvPr/>
          </p:nvPicPr>
          <p:blipFill>
            <a:blip r:embed="rId14016">
                </a:blip>
            <a:srcRect/>
            <a:stretch>
              <a:fillRect/>
            </a:stretch>
          </p:blipFill>
          <p:spPr>
            <a:xfrm rot="0" flipV="0" flipH="0">
              <a:off x="15481300" y="5334000"/>
              <a:ext cx="723900" cy="711200"/>
            </a:xfrm>
            <a:prstGeom prst="rect">
              <a:avLst/>
            </a:prstGeom>
          </p:spPr>
        </p:pic>
      </p:grpSp>
      <p:grpSp>
        <p:nvGrpSpPr>
          <p:cNvPr id="14017" name="组合 14017"/>
          <p:cNvGrpSpPr/>
          <p:nvPr/>
        </p:nvGrpSpPr>
        <p:grpSpPr>
          <a:xfrm>
            <a:off x="10541000" y="5334000"/>
            <a:ext cx="3568700" cy="4794250"/>
            <a:chOff x="10541000" y="5334000"/>
            <a:chExt cx="3568700" cy="4794250"/>
          </a:xfrm>
        </p:grpSpPr>
        <p:sp>
          <p:nvSpPr>
            <p:cNvPr id="14018" name="Object 14018"/>
            <p:cNvSpPr txBox="1"/>
            <p:nvPr/>
          </p:nvSpPr>
          <p:spPr>
            <a:xfrm>
              <a:off x="10728426" y="9378950"/>
              <a:ext cx="3193846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高小定</a:t>
              </a:r>
              <a:endParaRPr lang="zh-CN" altLang="en-US"/>
            </a:p>
          </p:txBody>
        </p:sp>
        <p:pic>
          <p:nvPicPr>
            <p:cNvPr id="14019" name="image 14019"/>
            <p:cNvPicPr>
              <a:picLocks noChangeAspect="1"/>
            </p:cNvPicPr>
            <p:nvPr/>
          </p:nvPicPr>
          <p:blipFill>
            <a:blip r:embed="rId14019">
                </a:blip>
            <a:srcRect/>
            <a:stretch>
              <a:fillRect/>
            </a:stretch>
          </p:blipFill>
          <p:spPr>
            <a:xfrm rot="0" flipV="0" flipH="0">
              <a:off x="10541000" y="5334000"/>
              <a:ext cx="3568700" cy="3556000"/>
            </a:xfrm>
            <a:prstGeom prst="rect">
              <a:avLst/>
            </a:prstGeom>
          </p:spPr>
        </p:pic>
        <p:pic>
          <p:nvPicPr>
            <p:cNvPr id="14020" name="image 14020"/>
            <p:cNvPicPr>
              <a:picLocks noChangeAspect="1"/>
            </p:cNvPicPr>
            <p:nvPr/>
          </p:nvPicPr>
          <p:blipFill>
            <a:blip r:embed="rId14020">
                </a:blip>
            <a:srcRect/>
            <a:stretch>
              <a:fillRect/>
            </a:stretch>
          </p:blipFill>
          <p:spPr>
            <a:xfrm rot="0" flipV="0" flipH="0">
              <a:off x="10541000" y="5334000"/>
              <a:ext cx="711200" cy="711200"/>
            </a:xfrm>
            <a:prstGeom prst="rect">
              <a:avLst/>
            </a:prstGeom>
          </p:spPr>
        </p:pic>
      </p:grpSp>
      <p:grpSp>
        <p:nvGrpSpPr>
          <p:cNvPr id="14021" name="组合 14021"/>
          <p:cNvGrpSpPr/>
          <p:nvPr/>
        </p:nvGrpSpPr>
        <p:grpSpPr>
          <a:xfrm>
            <a:off x="5448300" y="5334000"/>
            <a:ext cx="3556000" cy="4794250"/>
            <a:chOff x="5448300" y="5334000"/>
            <a:chExt cx="3556000" cy="4794250"/>
          </a:xfrm>
        </p:grpSpPr>
        <p:sp>
          <p:nvSpPr>
            <p:cNvPr id="14022" name="Object 14022"/>
            <p:cNvSpPr txBox="1"/>
            <p:nvPr/>
          </p:nvSpPr>
          <p:spPr>
            <a:xfrm>
              <a:off x="5700764" y="9378950"/>
              <a:ext cx="3051073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高小定</a:t>
              </a:r>
              <a:endParaRPr lang="zh-CN" altLang="en-US"/>
            </a:p>
          </p:txBody>
        </p:sp>
        <p:pic>
          <p:nvPicPr>
            <p:cNvPr id="14023" name="image 14023"/>
            <p:cNvPicPr>
              <a:picLocks noChangeAspect="1"/>
            </p:cNvPicPr>
            <p:nvPr/>
          </p:nvPicPr>
          <p:blipFill>
            <a:blip r:embed="rId14023">
                </a:blip>
            <a:srcRect/>
            <a:stretch>
              <a:fillRect/>
            </a:stretch>
          </p:blipFill>
          <p:spPr>
            <a:xfrm rot="0" flipV="0" flipH="0">
              <a:off x="5448300" y="5334000"/>
              <a:ext cx="3556000" cy="3556000"/>
            </a:xfrm>
            <a:prstGeom prst="rect">
              <a:avLst/>
            </a:prstGeom>
          </p:spPr>
        </p:pic>
        <p:pic>
          <p:nvPicPr>
            <p:cNvPr id="14024" name="image 14024"/>
            <p:cNvPicPr>
              <a:picLocks noChangeAspect="1"/>
            </p:cNvPicPr>
            <p:nvPr/>
          </p:nvPicPr>
          <p:blipFill>
            <a:blip r:embed="rId14024">
                </a:blip>
            <a:srcRect/>
            <a:stretch>
              <a:fillRect/>
            </a:stretch>
          </p:blipFill>
          <p:spPr>
            <a:xfrm rot="0" flipV="0" flipH="0">
              <a:off x="5626100" y="5334000"/>
              <a:ext cx="723900" cy="711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组合 1501"/>
          <p:cNvGrpSpPr/>
          <p:nvPr/>
        </p:nvGrpSpPr>
        <p:grpSpPr>
          <a:xfrm>
            <a:off x="-457200" y="-1346200"/>
            <a:ext cx="10896600" cy="16522700"/>
            <a:chOff x="-457200" y="-1346200"/>
            <a:chExt cx="10896600" cy="16522700"/>
          </a:xfrm>
        </p:grpSpPr>
        <p:pic>
          <p:nvPicPr>
            <p:cNvPr id="1502" name="image 1502"/>
            <p:cNvPicPr>
              <a:picLocks noChangeAspect="1"/>
            </p:cNvPicPr>
            <p:nvPr/>
          </p:nvPicPr>
          <p:blipFill>
            <a:blip r:embed="rId1502">
                </a:blip>
            <a:srcRect/>
            <a:stretch>
              <a:fillRect/>
            </a:stretch>
          </p:blipFill>
          <p:spPr>
            <a:xfrm rot="0" flipV="0" flipH="0">
              <a:off x="4699000" y="9664700"/>
              <a:ext cx="2908300" cy="5511800"/>
            </a:xfrm>
            <a:prstGeom prst="rect">
              <a:avLst/>
            </a:prstGeom>
          </p:spPr>
        </p:pic>
        <p:pic>
          <p:nvPicPr>
            <p:cNvPr id="1503" name="image 1503"/>
            <p:cNvPicPr>
              <a:picLocks noChangeAspect="1"/>
            </p:cNvPicPr>
            <p:nvPr/>
          </p:nvPicPr>
          <p:blipFill>
            <a:blip r:embed="rId1503">
                </a:blip>
            <a:srcRect l="21800" t="9477" b="23815"/>
            <a:stretch>
              <a:fillRect/>
            </a:stretch>
          </p:blipFill>
          <p:spPr>
            <a:xfrm rot="0" flipV="0" flipH="0">
              <a:off x="-152400" y="-101600"/>
              <a:ext cx="4191000" cy="13944600"/>
            </a:xfrm>
            <a:prstGeom prst="rect">
              <a:avLst/>
            </a:prstGeom>
          </p:spPr>
        </p:pic>
        <p:pic>
          <p:nvPicPr>
            <p:cNvPr id="1504" name="image 1504"/>
            <p:cNvPicPr>
              <a:picLocks noChangeAspect="1"/>
            </p:cNvPicPr>
            <p:nvPr/>
          </p:nvPicPr>
          <p:blipFill>
            <a:blip r:embed="rId1504">
                </a:blip>
            <a:srcRect l="5466" t="1386" b="3119"/>
            <a:stretch>
              <a:fillRect/>
            </a:stretch>
          </p:blipFill>
          <p:spPr>
            <a:xfrm rot="0" flipV="0" flipH="0">
              <a:off x="-101600" y="-101600"/>
              <a:ext cx="10541000" cy="13995400"/>
            </a:xfrm>
            <a:prstGeom prst="rect">
              <a:avLst/>
            </a:prstGeom>
          </p:spPr>
        </p:pic>
        <p:pic>
          <p:nvPicPr>
            <p:cNvPr id="1505" name="image 1505"/>
            <p:cNvPicPr>
              <a:picLocks noChangeAspect="1"/>
            </p:cNvPicPr>
            <p:nvPr/>
          </p:nvPicPr>
          <p:blipFill>
            <a:blip r:embed="rId1505">
                </a:blip>
            <a:srcRect/>
            <a:stretch>
              <a:fillRect/>
            </a:stretch>
          </p:blipFill>
          <p:spPr>
            <a:xfrm rot="0" flipV="0" flipH="0">
              <a:off x="406400" y="8420100"/>
              <a:ext cx="3276600" cy="3759200"/>
            </a:xfrm>
            <a:prstGeom prst="rect">
              <a:avLst/>
            </a:prstGeom>
          </p:spPr>
        </p:pic>
        <p:pic>
          <p:nvPicPr>
            <p:cNvPr id="1506" name="image 1506"/>
            <p:cNvPicPr>
              <a:picLocks noChangeAspect="1"/>
            </p:cNvPicPr>
            <p:nvPr/>
          </p:nvPicPr>
          <p:blipFill>
            <a:blip r:embed="rId1506">
                </a:blip>
            <a:srcRect/>
            <a:stretch>
              <a:fillRect/>
            </a:stretch>
          </p:blipFill>
          <p:spPr>
            <a:xfrm rot="0" flipV="0" flipH="0">
              <a:off x="-457200" y="-1346200"/>
              <a:ext cx="5676900" cy="5549900"/>
            </a:xfrm>
            <a:prstGeom prst="rect">
              <a:avLst/>
            </a:prstGeom>
          </p:spPr>
        </p:pic>
      </p:grpSp>
      <p:grpSp>
        <p:nvGrpSpPr>
          <p:cNvPr id="1507" name="组合 1507"/>
          <p:cNvGrpSpPr/>
          <p:nvPr/>
        </p:nvGrpSpPr>
        <p:grpSpPr>
          <a:xfrm>
            <a:off x="-457200" y="-444500"/>
            <a:ext cx="25869900" cy="15252700"/>
            <a:chOff x="-457200" y="-444500"/>
            <a:chExt cx="25869900" cy="15252700"/>
          </a:xfrm>
        </p:grpSpPr>
        <p:pic>
          <p:nvPicPr>
            <p:cNvPr id="1508" name="image 1508"/>
            <p:cNvPicPr>
              <a:picLocks noChangeAspect="1"/>
            </p:cNvPicPr>
            <p:nvPr/>
          </p:nvPicPr>
          <p:blipFill>
            <a:blip r:embed="rId1508">
                </a:blip>
            <a:srcRect t="13075" r="16640"/>
            <a:stretch>
              <a:fillRect/>
            </a:stretch>
          </p:blipFill>
          <p:spPr>
            <a:xfrm rot="0" flipV="0" flipH="0">
              <a:off x="10807700" y="-152400"/>
              <a:ext cx="13741400" cy="7429500"/>
            </a:xfrm>
            <a:prstGeom prst="rect">
              <a:avLst/>
            </a:prstGeom>
          </p:spPr>
        </p:pic>
        <p:pic>
          <p:nvPicPr>
            <p:cNvPr id="1509" name="image 1509"/>
            <p:cNvPicPr>
              <a:picLocks noChangeAspect="1"/>
            </p:cNvPicPr>
            <p:nvPr/>
          </p:nvPicPr>
          <p:blipFill>
            <a:blip r:embed="rId1509">
                </a:blip>
            <a:srcRect/>
            <a:stretch>
              <a:fillRect/>
            </a:stretch>
          </p:blipFill>
          <p:spPr>
            <a:xfrm rot="0" flipV="0" flipH="0">
              <a:off x="17170400" y="9232900"/>
              <a:ext cx="5219700" cy="5511800"/>
            </a:xfrm>
            <a:prstGeom prst="rect">
              <a:avLst/>
            </a:prstGeom>
          </p:spPr>
        </p:pic>
        <p:pic>
          <p:nvPicPr>
            <p:cNvPr id="15010" name="image 15010"/>
            <p:cNvPicPr>
              <a:picLocks noChangeAspect="1"/>
            </p:cNvPicPr>
            <p:nvPr/>
          </p:nvPicPr>
          <p:blipFill>
            <a:blip r:embed="rId15010">
                </a:blip>
            <a:srcRect/>
            <a:stretch>
              <a:fillRect/>
            </a:stretch>
          </p:blipFill>
          <p:spPr>
            <a:xfrm rot="0" flipV="0" flipH="0">
              <a:off x="20129500" y="1397000"/>
              <a:ext cx="4699000" cy="4584700"/>
            </a:xfrm>
            <a:prstGeom prst="rect">
              <a:avLst/>
            </a:prstGeom>
          </p:spPr>
        </p:pic>
        <p:pic>
          <p:nvPicPr>
            <p:cNvPr id="15011" name="image 15011"/>
            <p:cNvPicPr>
              <a:picLocks noChangeAspect="1"/>
            </p:cNvPicPr>
            <p:nvPr/>
          </p:nvPicPr>
          <p:blipFill>
            <a:blip r:embed="rId15011">
                </a:blip>
            <a:srcRect t="3683" r="41696" b="11358"/>
            <a:stretch>
              <a:fillRect/>
            </a:stretch>
          </p:blipFill>
          <p:spPr>
            <a:xfrm rot="0" flipV="0" flipH="0">
              <a:off x="18376900" y="-127000"/>
              <a:ext cx="6108700" cy="14058900"/>
            </a:xfrm>
            <a:prstGeom prst="rect">
              <a:avLst/>
            </a:prstGeom>
          </p:spPr>
        </p:pic>
        <p:pic>
          <p:nvPicPr>
            <p:cNvPr id="15012" name="image 15012"/>
            <p:cNvPicPr>
              <a:picLocks noChangeAspect="1"/>
            </p:cNvPicPr>
            <p:nvPr/>
          </p:nvPicPr>
          <p:blipFill>
            <a:blip r:embed="rId15012">
                </a:blip>
            <a:srcRect/>
            <a:stretch>
              <a:fillRect/>
            </a:stretch>
          </p:blipFill>
          <p:spPr>
            <a:xfrm rot="0" flipV="0" flipH="0">
              <a:off x="18834100" y="11379200"/>
              <a:ext cx="1905000" cy="3009900"/>
            </a:xfrm>
            <a:prstGeom prst="rect">
              <a:avLst/>
            </a:prstGeom>
          </p:spPr>
        </p:pic>
        <p:pic>
          <p:nvPicPr>
            <p:cNvPr id="15013" name="image 15013"/>
            <p:cNvPicPr>
              <a:picLocks noChangeAspect="1"/>
            </p:cNvPicPr>
            <p:nvPr/>
          </p:nvPicPr>
          <p:blipFill>
            <a:blip r:embed="rId15013">
                </a:blip>
            <a:srcRect/>
            <a:stretch>
              <a:fillRect/>
            </a:stretch>
          </p:blipFill>
          <p:spPr>
            <a:xfrm rot="0" flipV="0" flipH="0">
              <a:off x="20345400" y="6350000"/>
              <a:ext cx="5067300" cy="8293100"/>
            </a:xfrm>
            <a:prstGeom prst="rect">
              <a:avLst/>
            </a:prstGeom>
          </p:spPr>
        </p:pic>
        <p:pic>
          <p:nvPicPr>
            <p:cNvPr id="15014" name="image 15014"/>
            <p:cNvPicPr>
              <a:picLocks noChangeAspect="1"/>
            </p:cNvPicPr>
            <p:nvPr/>
          </p:nvPicPr>
          <p:blipFill>
            <a:blip r:embed="rId15014">
                </a:blip>
            <a:srcRect/>
            <a:stretch>
              <a:fillRect/>
            </a:stretch>
          </p:blipFill>
          <p:spPr>
            <a:xfrm rot="0" flipV="0" flipH="0">
              <a:off x="-457200" y="-444500"/>
              <a:ext cx="25057100" cy="15252700"/>
            </a:xfrm>
            <a:prstGeom prst="rect">
              <a:avLst/>
            </a:prstGeom>
          </p:spPr>
        </p:pic>
      </p:grpSp>
      <p:sp>
        <p:nvSpPr>
          <p:cNvPr id="15015" name="Object 15015"/>
          <p:cNvSpPr txBox="1"/>
          <p:nvPr/>
        </p:nvSpPr>
        <p:spPr>
          <a:xfrm>
            <a:off x="6864350" y="3812506"/>
            <a:ext cx="11226800" cy="355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28000" i="0" b="0" dirty="0" smtClean="0" lang="zh-CN">
                <a:solidFill>
                  <a:srgbClr val="E06B6A"/>
                </a:solidFill>
                <a:latin typeface="YouSheBiaoTiHei"/>
                <a:ea typeface="YouSheBiaoTiHei"/>
              </a:rPr>
              <a:t>05</a:t>
            </a:r>
            <a:endParaRPr lang="zh-CN" altLang="en-US"/>
          </a:p>
        </p:txBody>
      </p:sp>
      <p:sp>
        <p:nvSpPr>
          <p:cNvPr id="15016" name="Object 15016"/>
          <p:cNvSpPr txBox="1"/>
          <p:nvPr/>
        </p:nvSpPr>
        <p:spPr>
          <a:xfrm>
            <a:off x="5314950" y="7558079"/>
            <a:ext cx="14325600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不忘初心，筑梦未来</a:t>
            </a:r>
            <a:endParaRPr lang="zh-CN" altLang="en-US"/>
          </a:p>
        </p:txBody>
      </p:sp>
      <p:sp>
        <p:nvSpPr>
          <p:cNvPr id="15017" name="Object 15017"/>
          <p:cNvSpPr txBox="1"/>
          <p:nvPr/>
        </p:nvSpPr>
        <p:spPr>
          <a:xfrm>
            <a:off x="6457950" y="9107479"/>
            <a:ext cx="12039600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100" i="0" b="0" dirty="0" smtClean="0" lang="zh-CN">
                <a:solidFill>
                  <a:srgbClr val="1E56A9"/>
                </a:solidFill>
                <a:latin typeface="OPPOSans-R"/>
                <a:ea typeface="OPPOSans-R"/>
              </a:rPr>
              <a:t> build a dream future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组合 1601"/>
          <p:cNvGrpSpPr/>
          <p:nvPr/>
        </p:nvGrpSpPr>
        <p:grpSpPr>
          <a:xfrm>
            <a:off x="-292100" y="-1739900"/>
            <a:ext cx="13868400" cy="17005300"/>
            <a:chOff x="-292100" y="-1739900"/>
            <a:chExt cx="13868400" cy="17005300"/>
          </a:xfrm>
        </p:grpSpPr>
        <p:pic>
          <p:nvPicPr>
            <p:cNvPr id="1602" name="image 1602"/>
            <p:cNvPicPr>
              <a:picLocks noChangeAspect="1"/>
            </p:cNvPicPr>
            <p:nvPr/>
          </p:nvPicPr>
          <p:blipFill>
            <a:blip r:embed="rId1602">
                </a:blip>
            <a:srcRect l="25584" t="5292" b="17827"/>
            <a:stretch>
              <a:fillRect/>
            </a:stretch>
          </p:blipFill>
          <p:spPr>
            <a:xfrm rot="0" flipV="0" flipH="0">
              <a:off x="-165100" y="-76200"/>
              <a:ext cx="13741400" cy="14020800"/>
            </a:xfrm>
            <a:prstGeom prst="rect">
              <a:avLst/>
            </a:prstGeom>
          </p:spPr>
        </p:pic>
        <p:pic>
          <p:nvPicPr>
            <p:cNvPr id="1603" name="image 1603"/>
            <p:cNvPicPr>
              <a:picLocks noChangeAspect="1"/>
            </p:cNvPicPr>
            <p:nvPr/>
          </p:nvPicPr>
          <p:blipFill>
            <a:blip r:embed="rId1603">
                </a:blip>
            <a:srcRect/>
            <a:stretch>
              <a:fillRect/>
            </a:stretch>
          </p:blipFill>
          <p:spPr>
            <a:xfrm rot="0" flipV="0" flipH="0">
              <a:off x="2311400" y="7480300"/>
              <a:ext cx="5118100" cy="4419600"/>
            </a:xfrm>
            <a:prstGeom prst="rect">
              <a:avLst/>
            </a:prstGeom>
          </p:spPr>
        </p:pic>
        <p:pic>
          <p:nvPicPr>
            <p:cNvPr id="1604" name="image 1604"/>
            <p:cNvPicPr>
              <a:picLocks noChangeAspect="1"/>
            </p:cNvPicPr>
            <p:nvPr/>
          </p:nvPicPr>
          <p:blipFill>
            <a:blip r:embed="rId1604">
                </a:blip>
            <a:srcRect/>
            <a:stretch>
              <a:fillRect/>
            </a:stretch>
          </p:blipFill>
          <p:spPr>
            <a:xfrm rot="0" flipV="0" flipH="0">
              <a:off x="1828800" y="-1435100"/>
              <a:ext cx="6337300" cy="7721600"/>
            </a:xfrm>
            <a:prstGeom prst="rect">
              <a:avLst/>
            </a:prstGeom>
          </p:spPr>
        </p:pic>
        <p:pic>
          <p:nvPicPr>
            <p:cNvPr id="1605" name="image 1605"/>
            <p:cNvPicPr>
              <a:picLocks noChangeAspect="1"/>
            </p:cNvPicPr>
            <p:nvPr/>
          </p:nvPicPr>
          <p:blipFill>
            <a:blip r:embed="rId1605">
                </a:blip>
            <a:srcRect/>
            <a:stretch>
              <a:fillRect/>
            </a:stretch>
          </p:blipFill>
          <p:spPr>
            <a:xfrm rot="0" flipV="0" flipH="0">
              <a:off x="6286500" y="-1739900"/>
              <a:ext cx="3860800" cy="4381500"/>
            </a:xfrm>
            <a:prstGeom prst="rect">
              <a:avLst/>
            </a:prstGeom>
          </p:spPr>
        </p:pic>
        <p:pic>
          <p:nvPicPr>
            <p:cNvPr id="1606" name="image 1606"/>
            <p:cNvPicPr>
              <a:picLocks noChangeAspect="1"/>
            </p:cNvPicPr>
            <p:nvPr/>
          </p:nvPicPr>
          <p:blipFill>
            <a:blip r:embed="rId1606">
                </a:blip>
            <a:srcRect/>
            <a:stretch>
              <a:fillRect/>
            </a:stretch>
          </p:blipFill>
          <p:spPr>
            <a:xfrm rot="0" flipV="0" flipH="0">
              <a:off x="4254500" y="10007600"/>
              <a:ext cx="5410200" cy="5257800"/>
            </a:xfrm>
            <a:prstGeom prst="rect">
              <a:avLst/>
            </a:prstGeom>
          </p:spPr>
        </p:pic>
        <p:pic>
          <p:nvPicPr>
            <p:cNvPr id="1607" name="image 1607"/>
            <p:cNvPicPr>
              <a:picLocks noChangeAspect="1"/>
            </p:cNvPicPr>
            <p:nvPr/>
          </p:nvPicPr>
          <p:blipFill>
            <a:blip r:embed="rId1607">
                </a:blip>
            <a:srcRect/>
            <a:stretch>
              <a:fillRect/>
            </a:stretch>
          </p:blipFill>
          <p:spPr>
            <a:xfrm rot="0" flipV="0" flipH="0">
              <a:off x="-292100" y="9436100"/>
              <a:ext cx="6172200" cy="5626100"/>
            </a:xfrm>
            <a:prstGeom prst="rect">
              <a:avLst/>
            </a:prstGeom>
          </p:spPr>
        </p:pic>
      </p:grpSp>
      <p:grpSp>
        <p:nvGrpSpPr>
          <p:cNvPr id="1608" name="组合 1608"/>
          <p:cNvGrpSpPr/>
          <p:nvPr/>
        </p:nvGrpSpPr>
        <p:grpSpPr>
          <a:xfrm>
            <a:off x="10414000" y="3739340"/>
            <a:ext cx="10121900" cy="6092315"/>
            <a:chOff x="10414000" y="3739340"/>
            <a:chExt cx="10121900" cy="6092315"/>
          </a:xfrm>
        </p:grpSpPr>
        <p:sp>
          <p:nvSpPr>
            <p:cNvPr id="1609" name="Object 1609"/>
            <p:cNvSpPr txBox="1"/>
            <p:nvPr/>
          </p:nvSpPr>
          <p:spPr>
            <a:xfrm>
              <a:off x="10795000" y="5856556"/>
              <a:ext cx="9359900" cy="3898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35000"/>
                </a:lnSpc>
              </a:pPr>
              <a:r>
                <a:rPr sz="32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就在启程的时刻</a:t>
              </a:r>
              <a:endParaRPr lang="zh-CN" altLang="en-US" sz="3200"/>
            </a:p>
            <a:p>
              <a:pPr algn="ctr">
                <a:lnSpc>
                  <a:spcPct val="135000"/>
                </a:lnSpc>
              </a:pPr>
              <a:r>
                <a:rPr sz="32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让我为你唱首歌</a:t>
              </a:r>
              <a:endParaRPr lang="zh-CN" altLang="en-US" sz="3200"/>
            </a:p>
            <a:p>
              <a:pPr algn="ctr">
                <a:lnSpc>
                  <a:spcPct val="135000"/>
                </a:lnSpc>
              </a:pPr>
              <a:r>
                <a:rPr sz="32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不知以后你能否再见到我</a:t>
              </a:r>
              <a:endParaRPr lang="zh-CN" altLang="en-US" sz="3200"/>
            </a:p>
            <a:p>
              <a:pPr algn="ctr">
                <a:lnSpc>
                  <a:spcPct val="135000"/>
                </a:lnSpc>
              </a:pPr>
              <a:r>
                <a:rPr sz="32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等到相遇的时刻</a:t>
              </a:r>
              <a:endParaRPr lang="zh-CN" altLang="en-US" sz="3200"/>
            </a:p>
            <a:p>
              <a:pPr algn="ctr">
                <a:lnSpc>
                  <a:spcPct val="135000"/>
                </a:lnSpc>
              </a:pPr>
              <a:r>
                <a:rPr sz="32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我们再唱这首歌</a:t>
              </a:r>
              <a:endParaRPr lang="zh-CN" altLang="en-US" sz="3200"/>
            </a:p>
            <a:p>
              <a:pPr algn="ctr">
                <a:lnSpc>
                  <a:spcPct val="135000"/>
                </a:lnSpc>
              </a:pPr>
              <a:r>
                <a:rPr sz="3200" i="0" b="0" dirty="0" smtClean="0" lang="zh-CN">
                  <a:solidFill>
                    <a:srgbClr val="1E56A9"/>
                  </a:solidFill>
                  <a:latin typeface="OPPOSans-M"/>
                  <a:ea typeface="OPPOSans-M"/>
                </a:rPr>
                <a:t>就像我们从未曾离别过</a:t>
              </a:r>
              <a:endParaRPr lang="zh-CN" altLang="en-US"/>
            </a:p>
          </p:txBody>
        </p:sp>
        <p:sp>
          <p:nvSpPr>
            <p:cNvPr id="16010" name="Object 16010"/>
            <p:cNvSpPr txBox="1"/>
            <p:nvPr/>
          </p:nvSpPr>
          <p:spPr>
            <a:xfrm>
              <a:off x="10414000" y="3663140"/>
              <a:ext cx="10121900" cy="1346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8000" i="0" b="0" dirty="0" smtClean="0" lang="zh-CN">
                  <a:solidFill>
                    <a:srgbClr val="1E56A9"/>
                  </a:solidFill>
                  <a:latin typeface="OPPOSans-H"/>
                  <a:ea typeface="OPPOSans-H"/>
                </a:rPr>
                <a:t>《校歌合唱》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-457200" y="-1346200"/>
            <a:ext cx="10896600" cy="16522700"/>
            <a:chOff x="-457200" y="-1346200"/>
            <a:chExt cx="10896600" cy="16522700"/>
          </a:xfrm>
        </p:grpSpPr>
        <p:pic>
          <p:nvPicPr>
            <p:cNvPr id="1702" name="image 1702"/>
            <p:cNvPicPr>
              <a:picLocks noChangeAspect="1"/>
            </p:cNvPicPr>
            <p:nvPr/>
          </p:nvPicPr>
          <p:blipFill>
            <a:blip r:embed="rId1702">
                </a:blip>
            <a:srcRect/>
            <a:stretch>
              <a:fillRect/>
            </a:stretch>
          </p:blipFill>
          <p:spPr>
            <a:xfrm rot="0" flipV="0" flipH="0">
              <a:off x="4699000" y="9664700"/>
              <a:ext cx="2908300" cy="5511800"/>
            </a:xfrm>
            <a:prstGeom prst="rect">
              <a:avLst/>
            </a:prstGeom>
          </p:spPr>
        </p:pic>
        <p:pic>
          <p:nvPicPr>
            <p:cNvPr id="1703" name="image 1703"/>
            <p:cNvPicPr>
              <a:picLocks noChangeAspect="1"/>
            </p:cNvPicPr>
            <p:nvPr/>
          </p:nvPicPr>
          <p:blipFill>
            <a:blip r:embed="rId1703">
                </a:blip>
            <a:srcRect l="21800" t="9477" b="23815"/>
            <a:stretch>
              <a:fillRect/>
            </a:stretch>
          </p:blipFill>
          <p:spPr>
            <a:xfrm rot="0" flipV="0" flipH="0">
              <a:off x="-152400" y="-101600"/>
              <a:ext cx="4191000" cy="13944600"/>
            </a:xfrm>
            <a:prstGeom prst="rect">
              <a:avLst/>
            </a:prstGeom>
          </p:spPr>
        </p:pic>
        <p:pic>
          <p:nvPicPr>
            <p:cNvPr id="1704" name="image 1704"/>
            <p:cNvPicPr>
              <a:picLocks noChangeAspect="1"/>
            </p:cNvPicPr>
            <p:nvPr/>
          </p:nvPicPr>
          <p:blipFill>
            <a:blip r:embed="rId1704">
                </a:blip>
            <a:srcRect l="5466" t="1386" b="3119"/>
            <a:stretch>
              <a:fillRect/>
            </a:stretch>
          </p:blipFill>
          <p:spPr>
            <a:xfrm rot="0" flipV="0" flipH="0">
              <a:off x="-101600" y="-101600"/>
              <a:ext cx="10541000" cy="13995400"/>
            </a:xfrm>
            <a:prstGeom prst="rect">
              <a:avLst/>
            </a:prstGeom>
          </p:spPr>
        </p:pic>
        <p:pic>
          <p:nvPicPr>
            <p:cNvPr id="1705" name="image 1705"/>
            <p:cNvPicPr>
              <a:picLocks noChangeAspect="1"/>
            </p:cNvPicPr>
            <p:nvPr/>
          </p:nvPicPr>
          <p:blipFill>
            <a:blip r:embed="rId1705">
                </a:blip>
            <a:srcRect/>
            <a:stretch>
              <a:fillRect/>
            </a:stretch>
          </p:blipFill>
          <p:spPr>
            <a:xfrm rot="0" flipV="0" flipH="0">
              <a:off x="406400" y="8420100"/>
              <a:ext cx="3276600" cy="3759200"/>
            </a:xfrm>
            <a:prstGeom prst="rect">
              <a:avLst/>
            </a:prstGeom>
          </p:spPr>
        </p:pic>
        <p:pic>
          <p:nvPicPr>
            <p:cNvPr id="1706" name="image 1706"/>
            <p:cNvPicPr>
              <a:picLocks noChangeAspect="1"/>
            </p:cNvPicPr>
            <p:nvPr/>
          </p:nvPicPr>
          <p:blipFill>
            <a:blip r:embed="rId1706">
                </a:blip>
            <a:srcRect/>
            <a:stretch>
              <a:fillRect/>
            </a:stretch>
          </p:blipFill>
          <p:spPr>
            <a:xfrm rot="0" flipV="0" flipH="0">
              <a:off x="-457200" y="-1346200"/>
              <a:ext cx="5676900" cy="5549900"/>
            </a:xfrm>
            <a:prstGeom prst="rect">
              <a:avLst/>
            </a:prstGeom>
          </p:spPr>
        </p:pic>
      </p:grpSp>
      <p:grpSp>
        <p:nvGrpSpPr>
          <p:cNvPr id="1707" name="组合 1707"/>
          <p:cNvGrpSpPr/>
          <p:nvPr/>
        </p:nvGrpSpPr>
        <p:grpSpPr>
          <a:xfrm>
            <a:off x="-457200" y="-444500"/>
            <a:ext cx="25869900" cy="15252700"/>
            <a:chOff x="-457200" y="-444500"/>
            <a:chExt cx="25869900" cy="15252700"/>
          </a:xfrm>
        </p:grpSpPr>
        <p:pic>
          <p:nvPicPr>
            <p:cNvPr id="1708" name="image 1708"/>
            <p:cNvPicPr>
              <a:picLocks noChangeAspect="1"/>
            </p:cNvPicPr>
            <p:nvPr/>
          </p:nvPicPr>
          <p:blipFill>
            <a:blip r:embed="rId1708">
                </a:blip>
            <a:srcRect t="13075" r="16640"/>
            <a:stretch>
              <a:fillRect/>
            </a:stretch>
          </p:blipFill>
          <p:spPr>
            <a:xfrm rot="0" flipV="0" flipH="0">
              <a:off x="10807700" y="-152400"/>
              <a:ext cx="13741400" cy="7429500"/>
            </a:xfrm>
            <a:prstGeom prst="rect">
              <a:avLst/>
            </a:prstGeom>
          </p:spPr>
        </p:pic>
        <p:pic>
          <p:nvPicPr>
            <p:cNvPr id="1709" name="image 1709"/>
            <p:cNvPicPr>
              <a:picLocks noChangeAspect="1"/>
            </p:cNvPicPr>
            <p:nvPr/>
          </p:nvPicPr>
          <p:blipFill>
            <a:blip r:embed="rId1709">
                </a:blip>
            <a:srcRect/>
            <a:stretch>
              <a:fillRect/>
            </a:stretch>
          </p:blipFill>
          <p:spPr>
            <a:xfrm rot="0" flipV="0" flipH="0">
              <a:off x="17170400" y="9232900"/>
              <a:ext cx="5219700" cy="5511800"/>
            </a:xfrm>
            <a:prstGeom prst="rect">
              <a:avLst/>
            </a:prstGeom>
          </p:spPr>
        </p:pic>
        <p:pic>
          <p:nvPicPr>
            <p:cNvPr id="17010" name="image 17010"/>
            <p:cNvPicPr>
              <a:picLocks noChangeAspect="1"/>
            </p:cNvPicPr>
            <p:nvPr/>
          </p:nvPicPr>
          <p:blipFill>
            <a:blip r:embed="rId17010">
                </a:blip>
            <a:srcRect/>
            <a:stretch>
              <a:fillRect/>
            </a:stretch>
          </p:blipFill>
          <p:spPr>
            <a:xfrm rot="0" flipV="0" flipH="0">
              <a:off x="20129500" y="1397000"/>
              <a:ext cx="4699000" cy="4584700"/>
            </a:xfrm>
            <a:prstGeom prst="rect">
              <a:avLst/>
            </a:prstGeom>
          </p:spPr>
        </p:pic>
        <p:pic>
          <p:nvPicPr>
            <p:cNvPr id="17011" name="image 17011"/>
            <p:cNvPicPr>
              <a:picLocks noChangeAspect="1"/>
            </p:cNvPicPr>
            <p:nvPr/>
          </p:nvPicPr>
          <p:blipFill>
            <a:blip r:embed="rId17011">
                </a:blip>
            <a:srcRect t="3683" r="41696" b="11358"/>
            <a:stretch>
              <a:fillRect/>
            </a:stretch>
          </p:blipFill>
          <p:spPr>
            <a:xfrm rot="0" flipV="0" flipH="0">
              <a:off x="18376900" y="-127000"/>
              <a:ext cx="6108700" cy="14058900"/>
            </a:xfrm>
            <a:prstGeom prst="rect">
              <a:avLst/>
            </a:prstGeom>
          </p:spPr>
        </p:pic>
        <p:pic>
          <p:nvPicPr>
            <p:cNvPr id="17012" name="image 17012"/>
            <p:cNvPicPr>
              <a:picLocks noChangeAspect="1"/>
            </p:cNvPicPr>
            <p:nvPr/>
          </p:nvPicPr>
          <p:blipFill>
            <a:blip r:embed="rId17012">
                </a:blip>
            <a:srcRect/>
            <a:stretch>
              <a:fillRect/>
            </a:stretch>
          </p:blipFill>
          <p:spPr>
            <a:xfrm rot="0" flipV="0" flipH="0">
              <a:off x="18834100" y="11379200"/>
              <a:ext cx="1905000" cy="3009900"/>
            </a:xfrm>
            <a:prstGeom prst="rect">
              <a:avLst/>
            </a:prstGeom>
          </p:spPr>
        </p:pic>
        <p:pic>
          <p:nvPicPr>
            <p:cNvPr id="17013" name="image 17013"/>
            <p:cNvPicPr>
              <a:picLocks noChangeAspect="1"/>
            </p:cNvPicPr>
            <p:nvPr/>
          </p:nvPicPr>
          <p:blipFill>
            <a:blip r:embed="rId17013">
                </a:blip>
            <a:srcRect/>
            <a:stretch>
              <a:fillRect/>
            </a:stretch>
          </p:blipFill>
          <p:spPr>
            <a:xfrm rot="0" flipV="0" flipH="0">
              <a:off x="20345400" y="6350000"/>
              <a:ext cx="5067300" cy="8293100"/>
            </a:xfrm>
            <a:prstGeom prst="rect">
              <a:avLst/>
            </a:prstGeom>
          </p:spPr>
        </p:pic>
        <p:pic>
          <p:nvPicPr>
            <p:cNvPr id="17014" name="image 17014"/>
            <p:cNvPicPr>
              <a:picLocks noChangeAspect="1"/>
            </p:cNvPicPr>
            <p:nvPr/>
          </p:nvPicPr>
          <p:blipFill>
            <a:blip r:embed="rId17014">
                </a:blip>
            <a:srcRect/>
            <a:stretch>
              <a:fillRect/>
            </a:stretch>
          </p:blipFill>
          <p:spPr>
            <a:xfrm rot="0" flipV="0" flipH="0">
              <a:off x="-457200" y="-444500"/>
              <a:ext cx="25057100" cy="15252700"/>
            </a:xfrm>
            <a:prstGeom prst="rect">
              <a:avLst/>
            </a:prstGeom>
          </p:spPr>
        </p:pic>
      </p:grpSp>
      <p:sp>
        <p:nvSpPr>
          <p:cNvPr id="17015" name="Object 17015"/>
          <p:cNvSpPr txBox="1"/>
          <p:nvPr/>
        </p:nvSpPr>
        <p:spPr>
          <a:xfrm>
            <a:off x="2324100" y="5207000"/>
            <a:ext cx="19989800" cy="3162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6666"/>
              </a:lnSpc>
            </a:pPr>
            <a:r>
              <a:rPr sz="82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祝愿所有毕业学子风华正茂，</a:t>
            </a:r>
            <a:endParaRPr lang="zh-CN" altLang="en-US" sz="8200"/>
          </a:p>
          <a:p>
            <a:pPr algn="ctr">
              <a:lnSpc>
                <a:spcPct val="126666"/>
              </a:lnSpc>
            </a:pPr>
            <a:r>
              <a:rPr sz="82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挥斥方遒，前途似锦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801">
                </a:blip>
          <a:srcRect/>
          <a:stretch>
            <a:fillRect/>
          </a:stretch>
        </p:blipFill>
        <p:spPr>
          <a:xfrm rot="0" flipV="0" flipH="0">
            <a:off x="-1866900" y="-952500"/>
            <a:ext cx="12788900" cy="6642100"/>
          </a:xfrm>
          <a:prstGeom prst="rect">
            <a:avLst/>
          </a:prstGeom>
        </p:spPr>
      </p:pic>
      <p:pic>
        <p:nvPicPr>
          <p:cNvPr id="1802" name="image 1802"/>
          <p:cNvPicPr>
            <a:picLocks noChangeAspect="1"/>
          </p:cNvPicPr>
          <p:nvPr/>
        </p:nvPicPr>
        <p:blipFill>
          <a:blip r:embed="rId1802">
                </a:blip>
          <a:srcRect r="23289"/>
          <a:stretch>
            <a:fillRect/>
          </a:stretch>
        </p:blipFill>
        <p:spPr>
          <a:xfrm rot="0" flipV="0" flipH="0">
            <a:off x="12522200" y="8724900"/>
            <a:ext cx="11963400" cy="5270500"/>
          </a:xfrm>
          <a:prstGeom prst="rect">
            <a:avLst/>
          </a:prstGeom>
        </p:spPr>
      </p:pic>
      <p:grpSp>
        <p:nvGrpSpPr>
          <p:cNvPr id="1803" name="组合 1803"/>
          <p:cNvGrpSpPr/>
          <p:nvPr/>
        </p:nvGrpSpPr>
        <p:grpSpPr>
          <a:xfrm>
            <a:off x="16989357" y="3848563"/>
            <a:ext cx="7581900" cy="9867900"/>
            <a:chOff x="16989357" y="3848563"/>
            <a:chExt cx="7581900" cy="9867900"/>
          </a:xfrm>
        </p:grpSpPr>
        <p:pic>
          <p:nvPicPr>
            <p:cNvPr id="1804" name="image 1804"/>
            <p:cNvPicPr>
              <a:picLocks noChangeAspect="1"/>
            </p:cNvPicPr>
            <p:nvPr/>
          </p:nvPicPr>
          <p:blipFill>
            <a:blip r:embed="rId1804">
                </a:blip>
            <a:srcRect/>
            <a:stretch>
              <a:fillRect/>
            </a:stretch>
          </p:blipFill>
          <p:spPr>
            <a:xfrm rot="0" flipV="0" flipH="0">
              <a:off x="16989357" y="9804863"/>
              <a:ext cx="3429000" cy="3530600"/>
            </a:xfrm>
            <a:prstGeom prst="rect">
              <a:avLst/>
            </a:prstGeom>
          </p:spPr>
        </p:pic>
        <p:pic>
          <p:nvPicPr>
            <p:cNvPr id="1805" name="image 1805"/>
            <p:cNvPicPr>
              <a:picLocks noChangeAspect="1"/>
            </p:cNvPicPr>
            <p:nvPr/>
          </p:nvPicPr>
          <p:blipFill>
            <a:blip r:embed="rId1805">
                </a:blip>
            <a:srcRect r="37273" b="11402"/>
            <a:stretch>
              <a:fillRect/>
            </a:stretch>
          </p:blipFill>
          <p:spPr>
            <a:xfrm rot="0" flipV="0" flipH="0">
              <a:off x="18716557" y="3848563"/>
              <a:ext cx="5727700" cy="9867900"/>
            </a:xfrm>
            <a:prstGeom prst="rect">
              <a:avLst/>
            </a:prstGeom>
          </p:spPr>
        </p:pic>
        <p:pic>
          <p:nvPicPr>
            <p:cNvPr id="1806" name="image 1806"/>
            <p:cNvPicPr>
              <a:picLocks noChangeAspect="1"/>
            </p:cNvPicPr>
            <p:nvPr/>
          </p:nvPicPr>
          <p:blipFill>
            <a:blip r:embed="rId1806">
                </a:blip>
            <a:srcRect b="24338"/>
            <a:stretch>
              <a:fillRect/>
            </a:stretch>
          </p:blipFill>
          <p:spPr>
            <a:xfrm rot="0" flipV="0" flipH="0">
              <a:off x="18767357" y="10071563"/>
              <a:ext cx="2540000" cy="3632200"/>
            </a:xfrm>
            <a:prstGeom prst="rect">
              <a:avLst/>
            </a:prstGeom>
          </p:spPr>
        </p:pic>
        <p:pic>
          <p:nvPicPr>
            <p:cNvPr id="1807" name="image 1807"/>
            <p:cNvPicPr>
              <a:picLocks noChangeAspect="1"/>
            </p:cNvPicPr>
            <p:nvPr/>
          </p:nvPicPr>
          <p:blipFill>
            <a:blip r:embed="rId1807">
                </a:blip>
            <a:srcRect b="5118"/>
            <a:stretch>
              <a:fillRect/>
            </a:stretch>
          </p:blipFill>
          <p:spPr>
            <a:xfrm rot="0" flipV="0" flipH="0">
              <a:off x="20418357" y="7112463"/>
              <a:ext cx="4152900" cy="6591300"/>
            </a:xfrm>
            <a:prstGeom prst="rect">
              <a:avLst/>
            </a:prstGeom>
          </p:spPr>
        </p:pic>
      </p:grpSp>
      <p:pic>
        <p:nvPicPr>
          <p:cNvPr id="1808" name="image 1808"/>
          <p:cNvPicPr>
            <a:picLocks noChangeAspect="1"/>
          </p:cNvPicPr>
          <p:nvPr/>
        </p:nvPicPr>
        <p:blipFill>
          <a:blip r:embed="rId1808">
                </a:blip>
          <a:srcRect/>
          <a:stretch>
            <a:fillRect/>
          </a:stretch>
        </p:blipFill>
        <p:spPr>
          <a:xfrm rot="0" flipV="0" flipH="0">
            <a:off x="23164800" y="11360150"/>
            <a:ext cx="2070100" cy="3149600"/>
          </a:xfrm>
          <a:prstGeom prst="rect">
            <a:avLst/>
          </a:prstGeom>
        </p:spPr>
      </p:pic>
      <p:pic>
        <p:nvPicPr>
          <p:cNvPr id="1809" name="image 1809"/>
          <p:cNvPicPr>
            <a:picLocks noChangeAspect="1"/>
          </p:cNvPicPr>
          <p:nvPr/>
        </p:nvPicPr>
        <p:blipFill>
          <a:blip r:embed="rId1809">
                </a:blip>
          <a:srcRect/>
          <a:stretch>
            <a:fillRect/>
          </a:stretch>
        </p:blipFill>
        <p:spPr>
          <a:xfrm rot="0" flipV="0" flipH="0">
            <a:off x="14978030" y="4641386"/>
            <a:ext cx="2476500" cy="2235200"/>
          </a:xfrm>
          <a:prstGeom prst="rect">
            <a:avLst/>
          </a:prstGeom>
        </p:spPr>
      </p:pic>
      <p:sp>
        <p:nvSpPr>
          <p:cNvPr id="18010" name="Object 18010"/>
          <p:cNvSpPr txBox="1"/>
          <p:nvPr/>
        </p:nvSpPr>
        <p:spPr>
          <a:xfrm>
            <a:off x="7505448" y="3827388"/>
            <a:ext cx="9550400" cy="1003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6000" i="0" b="0" dirty="0" smtClean="0" lang="zh-CN">
                <a:solidFill>
                  <a:srgbClr val="1E56A9"/>
                </a:solidFill>
                <a:latin typeface="OPPOSans-B"/>
                <a:ea typeface="OPPOSans-B"/>
              </a:rPr>
              <a:t>2020届毕业晚会</a:t>
            </a:r>
            <a:endParaRPr lang="zh-CN" altLang="en-US"/>
          </a:p>
        </p:txBody>
      </p:sp>
      <p:sp>
        <p:nvSpPr>
          <p:cNvPr id="18011" name="Object 18011"/>
          <p:cNvSpPr txBox="1"/>
          <p:nvPr/>
        </p:nvSpPr>
        <p:spPr>
          <a:xfrm>
            <a:off x="5390898" y="7759700"/>
            <a:ext cx="13779500" cy="889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53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THE END</a:t>
            </a:r>
            <a:endParaRPr lang="zh-CN" altLang="en-US"/>
          </a:p>
        </p:txBody>
      </p:sp>
      <p:grpSp>
        <p:nvGrpSpPr>
          <p:cNvPr id="18012" name="组合 18012"/>
          <p:cNvGrpSpPr/>
          <p:nvPr/>
        </p:nvGrpSpPr>
        <p:grpSpPr>
          <a:xfrm>
            <a:off x="13542730" y="-77573"/>
            <a:ext cx="10922000" cy="5221073"/>
            <a:chOff x="13542730" y="-77573"/>
            <a:chExt cx="10922000" cy="5221073"/>
          </a:xfrm>
        </p:grpSpPr>
        <p:pic>
          <p:nvPicPr>
            <p:cNvPr id="18013" name="image 18013"/>
            <p:cNvPicPr>
              <a:picLocks noChangeAspect="1"/>
            </p:cNvPicPr>
            <p:nvPr/>
          </p:nvPicPr>
          <p:blipFill>
            <a:blip r:embed="rId18013">
                </a:blip>
            <a:srcRect t="35185" r="17938" b="0"/>
            <a:stretch>
              <a:fillRect/>
            </a:stretch>
          </p:blipFill>
          <p:spPr>
            <a:xfrm rot="0" flipV="0" flipH="0">
              <a:off x="13542730" y="-77573"/>
              <a:ext cx="10922000" cy="3556000"/>
            </a:xfrm>
            <a:prstGeom prst="rect">
              <a:avLst/>
            </a:prstGeom>
          </p:spPr>
        </p:pic>
        <p:pic>
          <p:nvPicPr>
            <p:cNvPr id="18014" name="image 18014"/>
            <p:cNvPicPr>
              <a:picLocks noChangeAspect="1"/>
            </p:cNvPicPr>
            <p:nvPr/>
          </p:nvPicPr>
          <p:blipFill>
            <a:blip r:embed="rId18014">
                </a:blip>
            <a:srcRect r="13675"/>
            <a:stretch>
              <a:fillRect/>
            </a:stretch>
          </p:blipFill>
          <p:spPr>
            <a:xfrm rot="0" flipV="0" flipH="0">
              <a:off x="20751800" y="571500"/>
              <a:ext cx="3650731" cy="4572000"/>
            </a:xfrm>
            <a:prstGeom prst="rect">
              <a:avLst/>
            </a:prstGeom>
          </p:spPr>
        </p:pic>
      </p:grpSp>
      <p:pic>
        <p:nvPicPr>
          <p:cNvPr id="18015" name="image 18015"/>
          <p:cNvPicPr>
            <a:picLocks noChangeAspect="1"/>
          </p:cNvPicPr>
          <p:nvPr/>
        </p:nvPicPr>
        <p:blipFill>
          <a:blip r:embed="rId18015">
                </a:blip>
          <a:srcRect/>
          <a:stretch>
            <a:fillRect/>
          </a:stretch>
        </p:blipFill>
        <p:spPr>
          <a:xfrm rot="0" flipV="0" flipH="0">
            <a:off x="21948707" y="3962400"/>
            <a:ext cx="2438400" cy="2578100"/>
          </a:xfrm>
          <a:prstGeom prst="rect">
            <a:avLst/>
          </a:prstGeom>
        </p:spPr>
      </p:pic>
      <p:grpSp>
        <p:nvGrpSpPr>
          <p:cNvPr id="18016" name="组合 18016"/>
          <p:cNvGrpSpPr/>
          <p:nvPr/>
        </p:nvGrpSpPr>
        <p:grpSpPr>
          <a:xfrm>
            <a:off x="20294600" y="2133600"/>
            <a:ext cx="1473200" cy="1905000"/>
            <a:chOff x="20294600" y="2133600"/>
            <a:chExt cx="1473200" cy="1905000"/>
          </a:xfrm>
        </p:grpSpPr>
        <p:pic>
          <p:nvPicPr>
            <p:cNvPr id="18017" name="image 18017"/>
            <p:cNvPicPr>
              <a:picLocks noChangeAspect="1"/>
            </p:cNvPicPr>
            <p:nvPr/>
          </p:nvPicPr>
          <p:blipFill>
            <a:blip r:embed="rId18017">
                </a:blip>
            <a:srcRect/>
            <a:stretch>
              <a:fillRect/>
            </a:stretch>
          </p:blipFill>
          <p:spPr>
            <a:xfrm rot="0" flipV="0" flipH="0">
              <a:off x="20294600" y="2133600"/>
              <a:ext cx="1473200" cy="1905000"/>
            </a:xfrm>
            <a:prstGeom prst="rect">
              <a:avLst/>
            </a:prstGeom>
          </p:spPr>
        </p:pic>
        <p:pic>
          <p:nvPicPr>
            <p:cNvPr id="18018" name="image 18018"/>
            <p:cNvPicPr>
              <a:picLocks noChangeAspect="1"/>
            </p:cNvPicPr>
            <p:nvPr/>
          </p:nvPicPr>
          <p:blipFill>
            <a:blip r:embed="rId18018">
                </a:blip>
            <a:srcRect/>
            <a:stretch>
              <a:fillRect/>
            </a:stretch>
          </p:blipFill>
          <p:spPr>
            <a:xfrm rot="0" flipV="0" flipH="0">
              <a:off x="20729507" y="2895600"/>
              <a:ext cx="368300" cy="863600"/>
            </a:xfrm>
            <a:prstGeom prst="rect">
              <a:avLst/>
            </a:prstGeom>
          </p:spPr>
        </p:pic>
      </p:grpSp>
      <p:grpSp>
        <p:nvGrpSpPr>
          <p:cNvPr id="18019" name="组合 18019"/>
          <p:cNvGrpSpPr/>
          <p:nvPr/>
        </p:nvGrpSpPr>
        <p:grpSpPr>
          <a:xfrm>
            <a:off x="-330200" y="5905500"/>
            <a:ext cx="11823700" cy="8483600"/>
            <a:chOff x="-330200" y="5905500"/>
            <a:chExt cx="11823700" cy="8483600"/>
          </a:xfrm>
        </p:grpSpPr>
        <p:pic>
          <p:nvPicPr>
            <p:cNvPr id="18020" name="image 18020"/>
            <p:cNvPicPr>
              <a:picLocks noChangeAspect="1"/>
            </p:cNvPicPr>
            <p:nvPr/>
          </p:nvPicPr>
          <p:blipFill>
            <a:blip r:embed="rId18020">
                </a:blip>
            <a:srcRect l="5445" b="7843"/>
            <a:stretch>
              <a:fillRect/>
            </a:stretch>
          </p:blipFill>
          <p:spPr>
            <a:xfrm rot="0" flipV="0" flipH="0">
              <a:off x="25400" y="5905500"/>
              <a:ext cx="11468100" cy="7759700"/>
            </a:xfrm>
            <a:prstGeom prst="rect">
              <a:avLst/>
            </a:prstGeom>
          </p:spPr>
        </p:pic>
        <p:pic>
          <p:nvPicPr>
            <p:cNvPr id="18021" name="image 18021"/>
            <p:cNvPicPr>
              <a:picLocks noChangeAspect="1"/>
            </p:cNvPicPr>
            <p:nvPr/>
          </p:nvPicPr>
          <p:blipFill>
            <a:blip r:embed="rId18021">
                </a:blip>
            <a:srcRect/>
            <a:stretch>
              <a:fillRect/>
            </a:stretch>
          </p:blipFill>
          <p:spPr>
            <a:xfrm rot="0" flipV="0" flipH="0">
              <a:off x="177800" y="9474200"/>
              <a:ext cx="5168900" cy="2603500"/>
            </a:xfrm>
            <a:prstGeom prst="rect">
              <a:avLst/>
            </a:prstGeom>
          </p:spPr>
        </p:pic>
        <p:pic>
          <p:nvPicPr>
            <p:cNvPr id="18022" name="image 18022"/>
            <p:cNvPicPr>
              <a:picLocks noChangeAspect="1"/>
            </p:cNvPicPr>
            <p:nvPr/>
          </p:nvPicPr>
          <p:blipFill>
            <a:blip r:embed="rId18022">
                </a:blip>
            <a:srcRect/>
            <a:stretch>
              <a:fillRect/>
            </a:stretch>
          </p:blipFill>
          <p:spPr>
            <a:xfrm rot="0" flipV="0" flipH="0">
              <a:off x="-330200" y="11341100"/>
              <a:ext cx="6007100" cy="3048000"/>
            </a:xfrm>
            <a:prstGeom prst="rect">
              <a:avLst/>
            </a:prstGeom>
          </p:spPr>
        </p:pic>
        <p:pic>
          <p:nvPicPr>
            <p:cNvPr id="18023" name="image 18023"/>
            <p:cNvPicPr>
              <a:picLocks noChangeAspect="1"/>
            </p:cNvPicPr>
            <p:nvPr/>
          </p:nvPicPr>
          <p:blipFill>
            <a:blip r:embed="rId18023">
                </a:blip>
            <a:srcRect/>
            <a:stretch>
              <a:fillRect/>
            </a:stretch>
          </p:blipFill>
          <p:spPr>
            <a:xfrm rot="0" flipV="0" flipH="0">
              <a:off x="419100" y="7010400"/>
              <a:ext cx="4673600" cy="3289300"/>
            </a:xfrm>
            <a:prstGeom prst="rect">
              <a:avLst/>
            </a:prstGeom>
          </p:spPr>
        </p:pic>
      </p:grpSp>
      <p:pic>
        <p:nvPicPr>
          <p:cNvPr id="18024" name="image 18024"/>
          <p:cNvPicPr>
            <a:picLocks noChangeAspect="1"/>
          </p:cNvPicPr>
          <p:nvPr/>
        </p:nvPicPr>
        <p:blipFill>
          <a:blip r:embed="rId18024">
                </a:blip>
          <a:srcRect/>
          <a:stretch>
            <a:fillRect/>
          </a:stretch>
        </p:blipFill>
        <p:spPr>
          <a:xfrm rot="0" flipV="0" flipH="0">
            <a:off x="-723900" y="2400300"/>
            <a:ext cx="4241800" cy="7366000"/>
          </a:xfrm>
          <a:prstGeom prst="rect">
            <a:avLst/>
          </a:prstGeom>
        </p:spPr>
      </p:pic>
      <p:sp>
        <p:nvSpPr>
          <p:cNvPr id="18025" name="Object 18025"/>
          <p:cNvSpPr txBox="1"/>
          <p:nvPr/>
        </p:nvSpPr>
        <p:spPr>
          <a:xfrm>
            <a:off x="8216900" y="9245600"/>
            <a:ext cx="8153400" cy="1892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9166"/>
              </a:lnSpc>
            </a:pPr>
            <a:r>
              <a:rPr sz="482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毕业，不期而遇</a:t>
            </a:r>
            <a:endParaRPr lang="zh-CN" altLang="en-US" sz="4820"/>
          </a:p>
          <a:p>
            <a:pPr algn="ctr">
              <a:lnSpc>
                <a:spcPct val="129166"/>
              </a:lnSpc>
            </a:pPr>
            <a:r>
              <a:rPr sz="482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未来，静待君兮</a:t>
            </a:r>
            <a:endParaRPr lang="zh-CN" altLang="en-US"/>
          </a:p>
        </p:txBody>
      </p:sp>
      <p:sp>
        <p:nvSpPr>
          <p:cNvPr id="18026" name="Object 18026"/>
          <p:cNvSpPr txBox="1"/>
          <p:nvPr/>
        </p:nvSpPr>
        <p:spPr>
          <a:xfrm rot="-114033">
            <a:off x="3691075" y="4613169"/>
            <a:ext cx="16929100" cy="3136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8333"/>
              </a:lnSpc>
            </a:pPr>
            <a:r>
              <a:rPr sz="18990" i="0" b="0" dirty="0" smtClean="0" lang="zh-CN">
                <a:solidFill>
                  <a:srgbClr val="E06B6A"/>
                </a:solidFill>
                <a:latin typeface="YouSheBiaoTiHei"/>
                <a:ea typeface="YouSheBiaoTiHei"/>
              </a:rPr>
              <a:t>圆满结束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11746163" y="2601540"/>
            <a:ext cx="10319516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E06B6A"/>
                </a:solidFill>
                <a:latin typeface="YouSheBiaoTiHei"/>
                <a:ea typeface="YouSheBiaoTiHei"/>
              </a:rPr>
              <a:t>CONTENT</a:t>
            </a:r>
            <a:endParaRPr lang="zh-CN" altLang="en-US"/>
          </a:p>
        </p:txBody>
      </p:sp>
      <p:sp>
        <p:nvSpPr>
          <p:cNvPr id="202" name="Object 202"/>
          <p:cNvSpPr txBox="1"/>
          <p:nvPr/>
        </p:nvSpPr>
        <p:spPr>
          <a:xfrm>
            <a:off x="11746163" y="5398980"/>
            <a:ext cx="101473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sz="40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第一篇章：回首过往 , 你我相遇</a:t>
            </a:r>
            <a:endParaRPr lang="zh-CN" altLang="en-US"/>
          </a:p>
        </p:txBody>
      </p:sp>
      <p:sp>
        <p:nvSpPr>
          <p:cNvPr id="203" name="Object 203"/>
          <p:cNvSpPr txBox="1"/>
          <p:nvPr/>
        </p:nvSpPr>
        <p:spPr>
          <a:xfrm>
            <a:off x="11746163" y="10288959"/>
            <a:ext cx="10181856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sz="40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第五篇章：不忘初心，筑梦未来</a:t>
            </a:r>
            <a:endParaRPr lang="zh-CN" altLang="en-US"/>
          </a:p>
        </p:txBody>
      </p:sp>
      <p:sp>
        <p:nvSpPr>
          <p:cNvPr id="204" name="Object 204"/>
          <p:cNvSpPr txBox="1"/>
          <p:nvPr/>
        </p:nvSpPr>
        <p:spPr>
          <a:xfrm>
            <a:off x="11746163" y="6630880"/>
            <a:ext cx="1014095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sz="40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第二篇章：分别在即 , 青春喝彩</a:t>
            </a:r>
            <a:endParaRPr lang="zh-CN" altLang="en-US"/>
          </a:p>
        </p:txBody>
      </p:sp>
      <p:sp>
        <p:nvSpPr>
          <p:cNvPr id="205" name="Object 205"/>
          <p:cNvSpPr txBox="1"/>
          <p:nvPr/>
        </p:nvSpPr>
        <p:spPr>
          <a:xfrm>
            <a:off x="11746163" y="7850080"/>
            <a:ext cx="1014095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sz="40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第三篇章：整装待发 , 梦想未远</a:t>
            </a:r>
            <a:endParaRPr lang="zh-CN" altLang="en-US"/>
          </a:p>
        </p:txBody>
      </p:sp>
      <p:sp>
        <p:nvSpPr>
          <p:cNvPr id="206" name="Object 206"/>
          <p:cNvSpPr txBox="1"/>
          <p:nvPr/>
        </p:nvSpPr>
        <p:spPr>
          <a:xfrm>
            <a:off x="11746163" y="9081980"/>
            <a:ext cx="10188206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sz="40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第四篇章：颁奖典礼，整冠出发</a:t>
            </a:r>
            <a:endParaRPr lang="zh-CN" altLang="en-US"/>
          </a:p>
        </p:txBody>
      </p:sp>
      <p:grpSp>
        <p:nvGrpSpPr>
          <p:cNvPr id="207" name="组合 207"/>
          <p:cNvGrpSpPr/>
          <p:nvPr/>
        </p:nvGrpSpPr>
        <p:grpSpPr>
          <a:xfrm>
            <a:off x="-1422400" y="-355600"/>
            <a:ext cx="12141200" cy="14465300"/>
            <a:chOff x="-1422400" y="-355600"/>
            <a:chExt cx="12141200" cy="14465300"/>
          </a:xfrm>
        </p:grpSpPr>
        <p:pic>
          <p:nvPicPr>
            <p:cNvPr id="208" name="image 208"/>
            <p:cNvPicPr>
              <a:picLocks noChangeAspect="1"/>
            </p:cNvPicPr>
            <p:nvPr/>
          </p:nvPicPr>
          <p:blipFill>
            <a:blip r:embed="rId208">
                </a:blip>
            <a:srcRect l="31972" b="20175"/>
            <a:stretch>
              <a:fillRect/>
            </a:stretch>
          </p:blipFill>
          <p:spPr>
            <a:xfrm rot="0" flipV="0" flipH="0">
              <a:off x="-101600" y="4660900"/>
              <a:ext cx="9944100" cy="9245600"/>
            </a:xfrm>
            <a:prstGeom prst="rect">
              <a:avLst/>
            </a:prstGeom>
          </p:spPr>
        </p:pic>
        <p:pic>
          <p:nvPicPr>
            <p:cNvPr id="209" name="image 209"/>
            <p:cNvPicPr>
              <a:picLocks noChangeAspect="1"/>
            </p:cNvPicPr>
            <p:nvPr/>
          </p:nvPicPr>
          <p:blipFill>
            <a:blip r:embed="rId209">
                </a:blip>
            <a:srcRect l="9315" b="25862"/>
            <a:stretch>
              <a:fillRect/>
            </a:stretch>
          </p:blipFill>
          <p:spPr>
            <a:xfrm rot="0" flipV="0" flipH="0">
              <a:off x="-114300" y="7302500"/>
              <a:ext cx="7912100" cy="6553200"/>
            </a:xfrm>
            <a:prstGeom prst="rect">
              <a:avLst/>
            </a:prstGeom>
          </p:spPr>
        </p:pic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2010">
                </a:blip>
            <a:srcRect b="18181"/>
            <a:stretch>
              <a:fillRect/>
            </a:stretch>
          </p:blipFill>
          <p:spPr>
            <a:xfrm rot="0" flipV="0" flipH="0">
              <a:off x="5168900" y="10452100"/>
              <a:ext cx="5549900" cy="36576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2011">
                </a:blip>
            <a:srcRect/>
            <a:stretch>
              <a:fillRect/>
            </a:stretch>
          </p:blipFill>
          <p:spPr>
            <a:xfrm rot="0" flipV="0" flipH="0">
              <a:off x="3632200" y="9017000"/>
              <a:ext cx="3581400" cy="2489200"/>
            </a:xfrm>
            <a:prstGeom prst="rect">
              <a:avLst/>
            </a:prstGeom>
          </p:spPr>
        </p:pic>
        <p:pic>
          <p:nvPicPr>
            <p:cNvPr id="2012" name="image 2012"/>
            <p:cNvPicPr>
              <a:picLocks noChangeAspect="1"/>
            </p:cNvPicPr>
            <p:nvPr/>
          </p:nvPicPr>
          <p:blipFill>
            <a:blip r:embed="rId2012">
                </a:blip>
            <a:srcRect/>
            <a:stretch>
              <a:fillRect/>
            </a:stretch>
          </p:blipFill>
          <p:spPr>
            <a:xfrm rot="0" flipV="0" flipH="0">
              <a:off x="-590550" y="9568268"/>
              <a:ext cx="5073650" cy="3875862"/>
            </a:xfrm>
            <a:prstGeom prst="rect">
              <a:avLst/>
            </a:prstGeom>
          </p:spPr>
        </p:pic>
        <p:pic>
          <p:nvPicPr>
            <p:cNvPr id="2013" name="image 2013"/>
            <p:cNvPicPr>
              <a:picLocks noChangeAspect="1"/>
            </p:cNvPicPr>
            <p:nvPr/>
          </p:nvPicPr>
          <p:blipFill>
            <a:blip r:embed="rId2013">
                </a:blip>
            <a:srcRect l="21664" t="13793"/>
            <a:stretch>
              <a:fillRect/>
            </a:stretch>
          </p:blipFill>
          <p:spPr>
            <a:xfrm rot="0" flipV="0" flipH="0">
              <a:off x="-203200" y="-292100"/>
              <a:ext cx="7531100" cy="10477500"/>
            </a:xfrm>
            <a:prstGeom prst="rect">
              <a:avLst/>
            </a:prstGeom>
          </p:spPr>
        </p:pic>
        <p:pic>
          <p:nvPicPr>
            <p:cNvPr id="2014" name="image 2014"/>
            <p:cNvPicPr>
              <a:picLocks noChangeAspect="1"/>
            </p:cNvPicPr>
            <p:nvPr/>
          </p:nvPicPr>
          <p:blipFill>
            <a:blip r:embed="rId2014">
                </a:blip>
            <a:srcRect/>
            <a:stretch>
              <a:fillRect/>
            </a:stretch>
          </p:blipFill>
          <p:spPr>
            <a:xfrm rot="0" flipV="0" flipH="0">
              <a:off x="4483100" y="2032000"/>
              <a:ext cx="3517900" cy="3708400"/>
            </a:xfrm>
            <a:prstGeom prst="rect">
              <a:avLst/>
            </a:prstGeom>
          </p:spPr>
        </p:pic>
        <p:pic>
          <p:nvPicPr>
            <p:cNvPr id="2015" name="image 2015"/>
            <p:cNvPicPr>
              <a:picLocks noChangeAspect="1"/>
            </p:cNvPicPr>
            <p:nvPr/>
          </p:nvPicPr>
          <p:blipFill>
            <a:blip r:embed="rId2015">
                </a:blip>
            <a:srcRect t="21307"/>
            <a:stretch>
              <a:fillRect/>
            </a:stretch>
          </p:blipFill>
          <p:spPr>
            <a:xfrm rot="0" flipV="0" flipH="0">
              <a:off x="-1422400" y="-76200"/>
              <a:ext cx="6756400" cy="4127500"/>
            </a:xfrm>
            <a:prstGeom prst="rect">
              <a:avLst/>
            </a:prstGeom>
          </p:spPr>
        </p:pic>
        <p:pic>
          <p:nvPicPr>
            <p:cNvPr id="2016" name="image 2016"/>
            <p:cNvPicPr>
              <a:picLocks noChangeAspect="1"/>
            </p:cNvPicPr>
            <p:nvPr/>
          </p:nvPicPr>
          <p:blipFill>
            <a:blip r:embed="rId2016">
                </a:blip>
            <a:srcRect/>
            <a:stretch>
              <a:fillRect/>
            </a:stretch>
          </p:blipFill>
          <p:spPr>
            <a:xfrm rot="0" flipV="0" flipH="0">
              <a:off x="2197100" y="-355600"/>
              <a:ext cx="4597400" cy="7518400"/>
            </a:xfrm>
            <a:prstGeom prst="rect">
              <a:avLst/>
            </a:prstGeom>
          </p:spPr>
        </p:pic>
        <p:pic>
          <p:nvPicPr>
            <p:cNvPr id="2017" name="image 2017"/>
            <p:cNvPicPr>
              <a:picLocks noChangeAspect="1"/>
            </p:cNvPicPr>
            <p:nvPr/>
          </p:nvPicPr>
          <p:blipFill>
            <a:blip r:embed="rId2017">
                </a:blip>
            <a:srcRect/>
            <a:stretch>
              <a:fillRect/>
            </a:stretch>
          </p:blipFill>
          <p:spPr>
            <a:xfrm rot="0" flipV="0" flipH="0">
              <a:off x="6197600" y="7124700"/>
              <a:ext cx="2362200" cy="1790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10960100" y="-207043"/>
            <a:ext cx="14452600" cy="14951743"/>
            <a:chOff x="10960100" y="-207043"/>
            <a:chExt cx="14452600" cy="14951743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302">
                </a:blip>
            <a:srcRect t="10104" r="17565"/>
            <a:stretch>
              <a:fillRect/>
            </a:stretch>
          </p:blipFill>
          <p:spPr>
            <a:xfrm rot="0" flipV="0" flipH="0">
              <a:off x="10960100" y="-207043"/>
              <a:ext cx="13589000" cy="7683500"/>
            </a:xfrm>
            <a:prstGeom prst="rect">
              <a:avLst/>
            </a:prstGeom>
          </p:spPr>
        </p:pic>
        <p:pic>
          <p:nvPicPr>
            <p:cNvPr id="303" name="image 303"/>
            <p:cNvPicPr>
              <a:picLocks noChangeAspect="1"/>
            </p:cNvPicPr>
            <p:nvPr/>
          </p:nvPicPr>
          <p:blipFill>
            <a:blip r:embed="rId303">
                </a:blip>
            <a:srcRect/>
            <a:stretch>
              <a:fillRect/>
            </a:stretch>
          </p:blipFill>
          <p:spPr>
            <a:xfrm rot="0" flipV="0" flipH="0">
              <a:off x="17170400" y="9232900"/>
              <a:ext cx="5219700" cy="5511800"/>
            </a:xfrm>
            <a:prstGeom prst="rect">
              <a:avLst/>
            </a:prstGeom>
          </p:spPr>
        </p:pic>
        <p:pic>
          <p:nvPicPr>
            <p:cNvPr id="304" name="image 304"/>
            <p:cNvPicPr>
              <a:picLocks noChangeAspect="1"/>
            </p:cNvPicPr>
            <p:nvPr/>
          </p:nvPicPr>
          <p:blipFill>
            <a:blip r:embed="rId304">
                </a:blip>
            <a:srcRect/>
            <a:stretch>
              <a:fillRect/>
            </a:stretch>
          </p:blipFill>
          <p:spPr>
            <a:xfrm rot="0" flipV="0" flipH="0">
              <a:off x="20129500" y="1397000"/>
              <a:ext cx="4699000" cy="4584700"/>
            </a:xfrm>
            <a:prstGeom prst="rect">
              <a:avLst/>
            </a:prstGeom>
          </p:spPr>
        </p:pic>
        <p:pic>
          <p:nvPicPr>
            <p:cNvPr id="305" name="image 305"/>
            <p:cNvPicPr>
              <a:picLocks noChangeAspect="1"/>
            </p:cNvPicPr>
            <p:nvPr/>
          </p:nvPicPr>
          <p:blipFill>
            <a:blip r:embed="rId305">
                </a:blip>
            <a:srcRect t="3683" r="41212" b="11972"/>
            <a:stretch>
              <a:fillRect/>
            </a:stretch>
          </p:blipFill>
          <p:spPr>
            <a:xfrm rot="0" flipV="0" flipH="0">
              <a:off x="18376900" y="-127000"/>
              <a:ext cx="6159500" cy="13957300"/>
            </a:xfrm>
            <a:prstGeom prst="rect">
              <a:avLst/>
            </a:prstGeom>
          </p:spPr>
        </p:pic>
        <p:pic>
          <p:nvPicPr>
            <p:cNvPr id="306" name="image 306"/>
            <p:cNvPicPr>
              <a:picLocks noChangeAspect="1"/>
            </p:cNvPicPr>
            <p:nvPr/>
          </p:nvPicPr>
          <p:blipFill>
            <a:blip r:embed="rId306">
                </a:blip>
            <a:srcRect/>
            <a:stretch>
              <a:fillRect/>
            </a:stretch>
          </p:blipFill>
          <p:spPr>
            <a:xfrm rot="0" flipV="0" flipH="0">
              <a:off x="18834100" y="11379200"/>
              <a:ext cx="1905000" cy="3009900"/>
            </a:xfrm>
            <a:prstGeom prst="rect">
              <a:avLst/>
            </a:prstGeom>
          </p:spPr>
        </p:pic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07">
                </a:blip>
            <a:srcRect/>
            <a:stretch>
              <a:fillRect/>
            </a:stretch>
          </p:blipFill>
          <p:spPr>
            <a:xfrm rot="0" flipV="0" flipH="0">
              <a:off x="20345400" y="6350000"/>
              <a:ext cx="5067300" cy="8293100"/>
            </a:xfrm>
            <a:prstGeom prst="rect">
              <a:avLst/>
            </a:prstGeom>
          </p:spPr>
        </p:pic>
      </p:grpSp>
      <p:sp>
        <p:nvSpPr>
          <p:cNvPr id="308" name="Object 308"/>
          <p:cNvSpPr txBox="1"/>
          <p:nvPr/>
        </p:nvSpPr>
        <p:spPr>
          <a:xfrm>
            <a:off x="6359328" y="3660106"/>
            <a:ext cx="11665343" cy="355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28000" i="0" b="0" dirty="0" smtClean="0" lang="zh-CN">
                <a:solidFill>
                  <a:srgbClr val="E06B6A"/>
                </a:solidFill>
                <a:latin typeface="YouSheBiaoTiHei"/>
                <a:ea typeface="YouSheBiaoTiHei"/>
              </a:rPr>
              <a:t>01</a:t>
            </a:r>
            <a:endParaRPr lang="zh-CN" altLang="en-US"/>
          </a:p>
        </p:txBody>
      </p:sp>
      <p:sp>
        <p:nvSpPr>
          <p:cNvPr id="309" name="Object 309"/>
          <p:cNvSpPr txBox="1"/>
          <p:nvPr/>
        </p:nvSpPr>
        <p:spPr>
          <a:xfrm>
            <a:off x="7662181" y="7564241"/>
            <a:ext cx="10058400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回首过往 , 你我相遇</a:t>
            </a:r>
            <a:endParaRPr lang="zh-CN" altLang="en-US"/>
          </a:p>
        </p:txBody>
      </p:sp>
      <p:sp>
        <p:nvSpPr>
          <p:cNvPr id="3010" name="Object 3010"/>
          <p:cNvSpPr txBox="1"/>
          <p:nvPr/>
        </p:nvSpPr>
        <p:spPr>
          <a:xfrm>
            <a:off x="6154547" y="9137650"/>
            <a:ext cx="13073667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100" i="0" b="0" dirty="0" smtClean="0" lang="zh-CN">
                <a:solidFill>
                  <a:srgbClr val="1E56A9"/>
                </a:solidFill>
                <a:latin typeface="OPPOSans-R"/>
                <a:ea typeface="OPPOSans-R"/>
              </a:rPr>
              <a:t> Looking back, you and I met</a:t>
            </a:r>
            <a:endParaRPr lang="zh-CN" altLang="en-US"/>
          </a:p>
        </p:txBody>
      </p:sp>
      <p:grpSp>
        <p:nvGrpSpPr>
          <p:cNvPr id="3011" name="组合 3011"/>
          <p:cNvGrpSpPr/>
          <p:nvPr/>
        </p:nvGrpSpPr>
        <p:grpSpPr>
          <a:xfrm>
            <a:off x="-508000" y="-1346200"/>
            <a:ext cx="10998199" cy="16522700"/>
            <a:chOff x="-508000" y="-1346200"/>
            <a:chExt cx="10998199" cy="16522700"/>
          </a:xfrm>
        </p:grpSpPr>
        <p:pic>
          <p:nvPicPr>
            <p:cNvPr id="3012" name="image 3012"/>
            <p:cNvPicPr>
              <a:picLocks noChangeAspect="1"/>
            </p:cNvPicPr>
            <p:nvPr/>
          </p:nvPicPr>
          <p:blipFill>
            <a:blip r:embed="rId3012">
                </a:blip>
            <a:srcRect/>
            <a:stretch>
              <a:fillRect/>
            </a:stretch>
          </p:blipFill>
          <p:spPr>
            <a:xfrm rot="0" flipV="0" flipH="0">
              <a:off x="4699000" y="9664700"/>
              <a:ext cx="2908300" cy="5511800"/>
            </a:xfrm>
            <a:prstGeom prst="rect">
              <a:avLst/>
            </a:prstGeom>
          </p:spPr>
        </p:pic>
        <p:pic>
          <p:nvPicPr>
            <p:cNvPr id="3013" name="image 3013"/>
            <p:cNvPicPr>
              <a:picLocks noChangeAspect="1"/>
            </p:cNvPicPr>
            <p:nvPr/>
          </p:nvPicPr>
          <p:blipFill>
            <a:blip r:embed="rId3013">
                </a:blip>
            <a:srcRect l="23696" t="9234" b="23329"/>
            <a:stretch>
              <a:fillRect/>
            </a:stretch>
          </p:blipFill>
          <p:spPr>
            <a:xfrm rot="0" flipV="0" flipH="0">
              <a:off x="-50800" y="-152400"/>
              <a:ext cx="4089400" cy="14097000"/>
            </a:xfrm>
            <a:prstGeom prst="rect">
              <a:avLst/>
            </a:prstGeom>
          </p:spPr>
        </p:pic>
        <p:pic>
          <p:nvPicPr>
            <p:cNvPr id="3014" name="image 3014"/>
            <p:cNvPicPr>
              <a:picLocks noChangeAspect="1"/>
            </p:cNvPicPr>
            <p:nvPr/>
          </p:nvPicPr>
          <p:blipFill>
            <a:blip r:embed="rId3014">
                </a:blip>
            <a:srcRect l="1366" t="1039" b="3119"/>
            <a:stretch>
              <a:fillRect/>
            </a:stretch>
          </p:blipFill>
          <p:spPr>
            <a:xfrm rot="0" flipV="0" flipH="0">
              <a:off x="-508000" y="-114300"/>
              <a:ext cx="10998200" cy="14046200"/>
            </a:xfrm>
            <a:prstGeom prst="rect">
              <a:avLst/>
            </a:prstGeom>
          </p:spPr>
        </p:pic>
        <p:pic>
          <p:nvPicPr>
            <p:cNvPr id="3015" name="image 3015"/>
            <p:cNvPicPr>
              <a:picLocks noChangeAspect="1"/>
            </p:cNvPicPr>
            <p:nvPr/>
          </p:nvPicPr>
          <p:blipFill>
            <a:blip r:embed="rId3015">
                </a:blip>
            <a:srcRect/>
            <a:stretch>
              <a:fillRect/>
            </a:stretch>
          </p:blipFill>
          <p:spPr>
            <a:xfrm rot="0" flipV="0" flipH="0">
              <a:off x="406400" y="8661400"/>
              <a:ext cx="3276600" cy="3759200"/>
            </a:xfrm>
            <a:prstGeom prst="rect">
              <a:avLst/>
            </a:prstGeom>
          </p:spPr>
        </p:pic>
        <p:pic>
          <p:nvPicPr>
            <p:cNvPr id="3016" name="image 3016"/>
            <p:cNvPicPr>
              <a:picLocks noChangeAspect="1"/>
            </p:cNvPicPr>
            <p:nvPr/>
          </p:nvPicPr>
          <p:blipFill>
            <a:blip r:embed="rId3016">
                </a:blip>
            <a:srcRect/>
            <a:stretch>
              <a:fillRect/>
            </a:stretch>
          </p:blipFill>
          <p:spPr>
            <a:xfrm rot="0" flipV="0" flipH="0">
              <a:off x="-457200" y="-1346200"/>
              <a:ext cx="5676900" cy="5549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2095500"/>
            <a:ext cx="24599900" cy="11811000"/>
            <a:chOff x="0" y="2095500"/>
            <a:chExt cx="24599900" cy="11811000"/>
          </a:xfrm>
        </p:grpSpPr>
        <p:pic>
          <p:nvPicPr>
            <p:cNvPr id="402" name="image 402"/>
            <p:cNvPicPr>
              <a:picLocks noChangeAspect="1"/>
            </p:cNvPicPr>
            <p:nvPr/>
          </p:nvPicPr>
          <p:blipFill>
            <a:blip r:embed="rId402">
                </a:blip>
            <a:srcRect r="17378" b="22685"/>
            <a:stretch>
              <a:fillRect/>
            </a:stretch>
          </p:blipFill>
          <p:spPr>
            <a:xfrm rot="0" flipV="0" flipH="0">
              <a:off x="9867900" y="2095500"/>
              <a:ext cx="14732000" cy="11772900"/>
            </a:xfrm>
            <a:prstGeom prst="rect">
              <a:avLst/>
            </a:prstGeom>
          </p:spPr>
        </p:pic>
        <p:pic>
          <p:nvPicPr>
            <p:cNvPr id="403" name="image 403"/>
            <p:cNvPicPr>
              <a:picLocks noChangeAspect="1"/>
            </p:cNvPicPr>
            <p:nvPr/>
          </p:nvPicPr>
          <p:blipFill>
            <a:blip r:embed="rId403">
                </a:blip>
            <a:srcRect r="18967" b="59770"/>
            <a:stretch>
              <a:fillRect/>
            </a:stretch>
          </p:blipFill>
          <p:spPr>
            <a:xfrm rot="0" flipV="0" flipH="0">
              <a:off x="0" y="11188700"/>
              <a:ext cx="24523700" cy="2667000"/>
            </a:xfrm>
            <a:prstGeom prst="rect">
              <a:avLst/>
            </a:prstGeom>
          </p:spPr>
        </p:pic>
        <p:pic>
          <p:nvPicPr>
            <p:cNvPr id="404" name="image 404"/>
            <p:cNvPicPr>
              <a:picLocks noChangeAspect="1"/>
            </p:cNvPicPr>
            <p:nvPr/>
          </p:nvPicPr>
          <p:blipFill>
            <a:blip r:embed="rId404">
                </a:blip>
            <a:srcRect b="31509"/>
            <a:stretch>
              <a:fillRect/>
            </a:stretch>
          </p:blipFill>
          <p:spPr>
            <a:xfrm rot="0" flipV="0" flipH="0">
              <a:off x="20637500" y="9931400"/>
              <a:ext cx="3048000" cy="3975100"/>
            </a:xfrm>
            <a:prstGeom prst="rect">
              <a:avLst/>
            </a:prstGeom>
          </p:spPr>
        </p:pic>
      </p:grpSp>
      <p:pic>
        <p:nvPicPr>
          <p:cNvPr id="405" name="image 405"/>
          <p:cNvPicPr>
            <a:picLocks noChangeAspect="1"/>
          </p:cNvPicPr>
          <p:nvPr/>
        </p:nvPicPr>
        <p:blipFill>
          <a:blip r:embed="rId405">
                </a:blip>
          <a:srcRect l="16161" b="22709"/>
          <a:stretch>
            <a:fillRect/>
          </a:stretch>
        </p:blipFill>
        <p:spPr>
          <a:xfrm rot="0" flipV="0" flipH="0">
            <a:off x="-114300" y="8864600"/>
            <a:ext cx="6324600" cy="4927600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/>
        </p:nvPicPr>
        <p:blipFill>
          <a:blip r:embed="rId406">
                </a:blip>
          <a:srcRect/>
          <a:stretch>
            <a:fillRect/>
          </a:stretch>
        </p:blipFill>
        <p:spPr>
          <a:xfrm rot="0" flipV="0" flipH="0">
            <a:off x="19748500" y="1524000"/>
            <a:ext cx="4749800" cy="3975100"/>
          </a:xfrm>
          <a:prstGeom prst="rect">
            <a:avLst/>
          </a:prstGeom>
        </p:spPr>
      </p:pic>
      <p:sp>
        <p:nvSpPr>
          <p:cNvPr id="407" name="Object 407"/>
          <p:cNvSpPr txBox="1"/>
          <p:nvPr/>
        </p:nvSpPr>
        <p:spPr>
          <a:xfrm>
            <a:off x="5803900" y="6370332"/>
            <a:ext cx="127762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57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高定书记、总校长讲话</a:t>
            </a:r>
            <a:endParaRPr lang="zh-CN" altLang="en-US"/>
          </a:p>
        </p:txBody>
      </p:sp>
      <p:sp>
        <p:nvSpPr>
          <p:cNvPr id="408" name="Object 408"/>
          <p:cNvSpPr txBox="1"/>
          <p:nvPr/>
        </p:nvSpPr>
        <p:spPr>
          <a:xfrm>
            <a:off x="5219700" y="7562696"/>
            <a:ext cx="139446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57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“激昂青春志，共筑中国梦"</a:t>
            </a:r>
            <a:endParaRPr lang="zh-CN" altLang="en-US"/>
          </a:p>
        </p:txBody>
      </p:sp>
      <p:sp>
        <p:nvSpPr>
          <p:cNvPr id="409" name="Object 409"/>
          <p:cNvSpPr txBox="1"/>
          <p:nvPr/>
        </p:nvSpPr>
        <p:spPr>
          <a:xfrm>
            <a:off x="7048500" y="3848359"/>
            <a:ext cx="10287000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校领导讲话</a:t>
            </a:r>
            <a:endParaRPr lang="zh-CN" altLang="en-US"/>
          </a:p>
        </p:txBody>
      </p:sp>
      <p:grpSp>
        <p:nvGrpSpPr>
          <p:cNvPr id="4010" name="组合 4010"/>
          <p:cNvGrpSpPr/>
          <p:nvPr/>
        </p:nvGrpSpPr>
        <p:grpSpPr>
          <a:xfrm>
            <a:off x="-1828800" y="-118533"/>
            <a:ext cx="6845300" cy="5706533"/>
            <a:chOff x="-1828800" y="-118533"/>
            <a:chExt cx="6845300" cy="5706533"/>
          </a:xfrm>
        </p:grpSpPr>
        <p:pic>
          <p:nvPicPr>
            <p:cNvPr id="4011" name="image 4011"/>
            <p:cNvPicPr>
              <a:picLocks noChangeAspect="1"/>
            </p:cNvPicPr>
            <p:nvPr/>
          </p:nvPicPr>
          <p:blipFill>
            <a:blip r:embed="rId4011">
                </a:blip>
            <a:srcRect l="79221" t="58634"/>
            <a:stretch>
              <a:fillRect/>
            </a:stretch>
          </p:blipFill>
          <p:spPr>
            <a:xfrm rot="0" flipV="0" flipH="0">
              <a:off x="-224366" y="-118533"/>
              <a:ext cx="5240866" cy="4360333"/>
            </a:xfrm>
            <a:prstGeom prst="rect">
              <a:avLst/>
            </a:prstGeom>
          </p:spPr>
        </p:pic>
        <p:pic>
          <p:nvPicPr>
            <p:cNvPr id="4012" name="image 4012"/>
            <p:cNvPicPr>
              <a:picLocks noChangeAspect="1"/>
            </p:cNvPicPr>
            <p:nvPr/>
          </p:nvPicPr>
          <p:blipFill>
            <a:blip r:embed="rId4012">
                </a:blip>
            <a:srcRect/>
            <a:stretch>
              <a:fillRect/>
            </a:stretch>
          </p:blipFill>
          <p:spPr>
            <a:xfrm rot="0" flipV="0" flipH="0">
              <a:off x="-1828800" y="1600200"/>
              <a:ext cx="4254500" cy="3987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/>
        </p:nvGrpSpPr>
        <p:grpSpPr>
          <a:xfrm>
            <a:off x="6045200" y="381000"/>
            <a:ext cx="18453100" cy="15468600"/>
            <a:chOff x="6045200" y="381000"/>
            <a:chExt cx="18453100" cy="15468600"/>
          </a:xfrm>
        </p:grpSpPr>
        <p:pic>
          <p:nvPicPr>
            <p:cNvPr id="502" name="image 502"/>
            <p:cNvPicPr>
              <a:picLocks noChangeAspect="1"/>
            </p:cNvPicPr>
            <p:nvPr/>
          </p:nvPicPr>
          <p:blipFill>
            <a:blip r:embed="rId502">
                </a:blip>
            <a:srcRect r="7746" b="6623"/>
            <a:stretch>
              <a:fillRect/>
            </a:stretch>
          </p:blipFill>
          <p:spPr>
            <a:xfrm rot="0" flipV="0" flipH="0">
              <a:off x="6045200" y="2705100"/>
              <a:ext cx="18453100" cy="11099800"/>
            </a:xfrm>
            <a:prstGeom prst="rect">
              <a:avLst/>
            </a:prstGeom>
          </p:spPr>
        </p:pic>
        <p:pic>
          <p:nvPicPr>
            <p:cNvPr id="503" name="image 503"/>
            <p:cNvPicPr>
              <a:picLocks noChangeAspect="1"/>
            </p:cNvPicPr>
            <p:nvPr/>
          </p:nvPicPr>
          <p:blipFill>
            <a:blip r:embed="rId503">
                </a:blip>
            <a:srcRect r="41055"/>
            <a:stretch>
              <a:fillRect/>
            </a:stretch>
          </p:blipFill>
          <p:spPr>
            <a:xfrm rot="0" flipV="0" flipH="0">
              <a:off x="21920200" y="381000"/>
              <a:ext cx="2552700" cy="3911600"/>
            </a:xfrm>
            <a:prstGeom prst="rect">
              <a:avLst/>
            </a:prstGeom>
          </p:spPr>
        </p:pic>
        <p:pic>
          <p:nvPicPr>
            <p:cNvPr id="504" name="image 504"/>
            <p:cNvPicPr>
              <a:picLocks noChangeAspect="1"/>
            </p:cNvPicPr>
            <p:nvPr/>
          </p:nvPicPr>
          <p:blipFill>
            <a:blip r:embed="rId504">
                </a:blip>
            <a:srcRect/>
            <a:stretch>
              <a:fillRect/>
            </a:stretch>
          </p:blipFill>
          <p:spPr>
            <a:xfrm rot="0" flipV="0" flipH="0">
              <a:off x="20637500" y="10045700"/>
              <a:ext cx="3048000" cy="5803900"/>
            </a:xfrm>
            <a:prstGeom prst="rect">
              <a:avLst/>
            </a:prstGeom>
          </p:spPr>
        </p:pic>
      </p:grpSp>
      <p:sp>
        <p:nvSpPr>
          <p:cNvPr id="505" name="Object 505"/>
          <p:cNvSpPr txBox="1"/>
          <p:nvPr/>
        </p:nvSpPr>
        <p:spPr>
          <a:xfrm>
            <a:off x="6445250" y="4156943"/>
            <a:ext cx="114935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57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稿定艺术团啦啦操队</a:t>
            </a:r>
            <a:endParaRPr lang="zh-CN" altLang="en-US"/>
          </a:p>
        </p:txBody>
      </p:sp>
      <p:sp>
        <p:nvSpPr>
          <p:cNvPr id="506" name="Object 506"/>
          <p:cNvSpPr txBox="1"/>
          <p:nvPr/>
        </p:nvSpPr>
        <p:spPr>
          <a:xfrm>
            <a:off x="6280150" y="6307406"/>
            <a:ext cx="11823700" cy="304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跃动的节奏像极初见时热情的相拥</a:t>
            </a:r>
            <a:endParaRPr lang="zh-CN" altLang="en-US" sz="3200"/>
          </a:p>
          <a:p>
            <a:pPr algn="ctr">
              <a:lnSpc>
                <a:spcPct val="7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肆意跳动的节拍诠释着青春的律动</a:t>
            </a:r>
            <a:endParaRPr lang="zh-CN" altLang="en-US" sz="3200"/>
          </a:p>
          <a:p>
            <a:pPr algn="ctr">
              <a:lnSpc>
                <a:spcPct val="7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腾空飞起的你们</a:t>
            </a:r>
            <a:endParaRPr lang="zh-CN" altLang="en-US" sz="3200"/>
          </a:p>
          <a:p>
            <a:pPr algn="ctr">
              <a:lnSpc>
                <a:spcPct val="7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心中是否也怀着满满希冀</a:t>
            </a:r>
            <a:endParaRPr lang="zh-CN" altLang="en-US" sz="3200"/>
          </a:p>
          <a:p>
            <a:pPr algn="ctr">
              <a:lnSpc>
                <a:spcPct val="7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渴望飞向明亮未来？</a:t>
            </a:r>
            <a:endParaRPr lang="zh-CN" altLang="en-US"/>
          </a:p>
        </p:txBody>
      </p:sp>
      <p:sp>
        <p:nvSpPr>
          <p:cNvPr id="507" name="Object 507"/>
          <p:cNvSpPr txBox="1"/>
          <p:nvPr/>
        </p:nvSpPr>
        <p:spPr>
          <a:xfrm>
            <a:off x="7353300" y="2573893"/>
            <a:ext cx="9677400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《Heart Beats》</a:t>
            </a:r>
            <a:endParaRPr lang="zh-CN" altLang="en-US"/>
          </a:p>
        </p:txBody>
      </p:sp>
      <p:grpSp>
        <p:nvGrpSpPr>
          <p:cNvPr id="508" name="组合 508"/>
          <p:cNvGrpSpPr/>
          <p:nvPr/>
        </p:nvGrpSpPr>
        <p:grpSpPr>
          <a:xfrm>
            <a:off x="-825500" y="-1295400"/>
            <a:ext cx="10337800" cy="15151100"/>
            <a:chOff x="-825500" y="-1295400"/>
            <a:chExt cx="10337800" cy="15151100"/>
          </a:xfrm>
        </p:grpSpPr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509">
                </a:blip>
            <a:srcRect l="16389" b="11442"/>
            <a:stretch>
              <a:fillRect/>
            </a:stretch>
          </p:blipFill>
          <p:spPr>
            <a:xfrm rot="0" flipV="0" flipH="0">
              <a:off x="-76200" y="4356100"/>
              <a:ext cx="9588500" cy="9436100"/>
            </a:xfrm>
            <a:prstGeom prst="rect">
              <a:avLst/>
            </a:prstGeom>
          </p:spPr>
        </p:pic>
        <p:pic>
          <p:nvPicPr>
            <p:cNvPr id="5010" name="image 5010"/>
            <p:cNvPicPr>
              <a:picLocks noChangeAspect="1"/>
            </p:cNvPicPr>
            <p:nvPr/>
          </p:nvPicPr>
          <p:blipFill>
            <a:blip r:embed="rId5010">
                </a:blip>
            <a:srcRect b="14144"/>
            <a:stretch>
              <a:fillRect/>
            </a:stretch>
          </p:blipFill>
          <p:spPr>
            <a:xfrm rot="0" flipV="0" flipH="0">
              <a:off x="-596900" y="6146800"/>
              <a:ext cx="4699000" cy="7708900"/>
            </a:xfrm>
            <a:prstGeom prst="rect">
              <a:avLst/>
            </a:prstGeom>
          </p:spPr>
        </p:pic>
        <p:pic>
          <p:nvPicPr>
            <p:cNvPr id="5011" name="image 5011"/>
            <p:cNvPicPr>
              <a:picLocks noChangeAspect="1"/>
            </p:cNvPicPr>
            <p:nvPr/>
          </p:nvPicPr>
          <p:blipFill>
            <a:blip r:embed="rId5011">
                </a:blip>
            <a:srcRect/>
            <a:stretch>
              <a:fillRect/>
            </a:stretch>
          </p:blipFill>
          <p:spPr>
            <a:xfrm rot="0" flipV="0" flipH="0">
              <a:off x="-825500" y="-1295400"/>
              <a:ext cx="5803900" cy="5918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组合 601"/>
          <p:cNvGrpSpPr/>
          <p:nvPr/>
        </p:nvGrpSpPr>
        <p:grpSpPr>
          <a:xfrm>
            <a:off x="-292100" y="-1739900"/>
            <a:ext cx="13868400" cy="17005300"/>
            <a:chOff x="-292100" y="-1739900"/>
            <a:chExt cx="13868400" cy="17005300"/>
          </a:xfrm>
        </p:grpSpPr>
        <p:pic>
          <p:nvPicPr>
            <p:cNvPr id="602" name="image 602"/>
            <p:cNvPicPr>
              <a:picLocks noChangeAspect="1"/>
            </p:cNvPicPr>
            <p:nvPr/>
          </p:nvPicPr>
          <p:blipFill>
            <a:blip r:embed="rId602">
                </a:blip>
            <a:srcRect l="25309" t="5013" b="18105"/>
            <a:stretch>
              <a:fillRect/>
            </a:stretch>
          </p:blipFill>
          <p:spPr>
            <a:xfrm rot="0" flipV="0" flipH="0">
              <a:off x="-215900" y="-127000"/>
              <a:ext cx="13792200" cy="14020800"/>
            </a:xfrm>
            <a:prstGeom prst="rect">
              <a:avLst/>
            </a:prstGeom>
          </p:spPr>
        </p:pic>
        <p:pic>
          <p:nvPicPr>
            <p:cNvPr id="603" name="image 603"/>
            <p:cNvPicPr>
              <a:picLocks noChangeAspect="1"/>
            </p:cNvPicPr>
            <p:nvPr/>
          </p:nvPicPr>
          <p:blipFill>
            <a:blip r:embed="rId603">
                </a:blip>
            <a:srcRect/>
            <a:stretch>
              <a:fillRect/>
            </a:stretch>
          </p:blipFill>
          <p:spPr>
            <a:xfrm rot="0" flipV="0" flipH="0">
              <a:off x="2311400" y="7480300"/>
              <a:ext cx="5118100" cy="4419600"/>
            </a:xfrm>
            <a:prstGeom prst="rect">
              <a:avLst/>
            </a:prstGeom>
          </p:spPr>
        </p:pic>
        <p:pic>
          <p:nvPicPr>
            <p:cNvPr id="604" name="image 604"/>
            <p:cNvPicPr>
              <a:picLocks noChangeAspect="1"/>
            </p:cNvPicPr>
            <p:nvPr/>
          </p:nvPicPr>
          <p:blipFill>
            <a:blip r:embed="rId604">
                </a:blip>
            <a:srcRect/>
            <a:stretch>
              <a:fillRect/>
            </a:stretch>
          </p:blipFill>
          <p:spPr>
            <a:xfrm rot="0" flipV="0" flipH="0">
              <a:off x="1828800" y="-1435100"/>
              <a:ext cx="6337300" cy="7721600"/>
            </a:xfrm>
            <a:prstGeom prst="rect">
              <a:avLst/>
            </a:prstGeom>
          </p:spPr>
        </p:pic>
        <p:pic>
          <p:nvPicPr>
            <p:cNvPr id="605" name="image 605"/>
            <p:cNvPicPr>
              <a:picLocks noChangeAspect="1"/>
            </p:cNvPicPr>
            <p:nvPr/>
          </p:nvPicPr>
          <p:blipFill>
            <a:blip r:embed="rId605">
                </a:blip>
            <a:srcRect/>
            <a:stretch>
              <a:fillRect/>
            </a:stretch>
          </p:blipFill>
          <p:spPr>
            <a:xfrm rot="0" flipV="0" flipH="0">
              <a:off x="6286500" y="-1739900"/>
              <a:ext cx="3860800" cy="4381500"/>
            </a:xfrm>
            <a:prstGeom prst="rect">
              <a:avLst/>
            </a:prstGeom>
          </p:spPr>
        </p:pic>
        <p:pic>
          <p:nvPicPr>
            <p:cNvPr id="606" name="image 606"/>
            <p:cNvPicPr>
              <a:picLocks noChangeAspect="1"/>
            </p:cNvPicPr>
            <p:nvPr/>
          </p:nvPicPr>
          <p:blipFill>
            <a:blip r:embed="rId606">
                </a:blip>
            <a:srcRect/>
            <a:stretch>
              <a:fillRect/>
            </a:stretch>
          </p:blipFill>
          <p:spPr>
            <a:xfrm rot="0" flipV="0" flipH="0">
              <a:off x="4254500" y="10007600"/>
              <a:ext cx="5410200" cy="5257800"/>
            </a:xfrm>
            <a:prstGeom prst="rect">
              <a:avLst/>
            </a:prstGeom>
          </p:spPr>
        </p:pic>
        <p:pic>
          <p:nvPicPr>
            <p:cNvPr id="607" name="image 607"/>
            <p:cNvPicPr>
              <a:picLocks noChangeAspect="1"/>
            </p:cNvPicPr>
            <p:nvPr/>
          </p:nvPicPr>
          <p:blipFill>
            <a:blip r:embed="rId607">
                </a:blip>
            <a:srcRect/>
            <a:stretch>
              <a:fillRect/>
            </a:stretch>
          </p:blipFill>
          <p:spPr>
            <a:xfrm rot="0" flipV="0" flipH="0">
              <a:off x="-292100" y="9436100"/>
              <a:ext cx="6172200" cy="5626100"/>
            </a:xfrm>
            <a:prstGeom prst="rect">
              <a:avLst/>
            </a:prstGeom>
          </p:spPr>
        </p:pic>
      </p:grpSp>
      <p:sp>
        <p:nvSpPr>
          <p:cNvPr id="608" name="Object 608"/>
          <p:cNvSpPr txBox="1"/>
          <p:nvPr/>
        </p:nvSpPr>
        <p:spPr>
          <a:xfrm>
            <a:off x="9606189" y="5502425"/>
            <a:ext cx="117729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57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大学生艺术团声乐队</a:t>
            </a:r>
            <a:endParaRPr lang="zh-CN" altLang="en-US"/>
          </a:p>
        </p:txBody>
      </p:sp>
      <p:sp>
        <p:nvSpPr>
          <p:cNvPr id="609" name="Object 609"/>
          <p:cNvSpPr txBox="1"/>
          <p:nvPr/>
        </p:nvSpPr>
        <p:spPr>
          <a:xfrm>
            <a:off x="7898039" y="7775597"/>
            <a:ext cx="151892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“Life's like sunshine And I'll shine when I wanna shine”</a:t>
            </a:r>
            <a:endParaRPr lang="zh-CN" altLang="en-US" sz="3200"/>
          </a:p>
          <a:p>
            <a:pPr algn="ctr">
              <a:lnSpc>
                <a:spcPct val="7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酷炫的少年少女燃炸全场，今夜稿定大礼堂任你们摇摆！</a:t>
            </a:r>
            <a:endParaRPr lang="zh-CN" altLang="en-US"/>
          </a:p>
        </p:txBody>
      </p:sp>
      <p:sp>
        <p:nvSpPr>
          <p:cNvPr id="6010" name="Object 6010"/>
          <p:cNvSpPr txBox="1"/>
          <p:nvPr/>
        </p:nvSpPr>
        <p:spPr>
          <a:xfrm>
            <a:off x="10228489" y="3920093"/>
            <a:ext cx="10528300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《Passion》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-457200" y="-1346200"/>
            <a:ext cx="10896600" cy="16522700"/>
            <a:chOff x="-457200" y="-1346200"/>
            <a:chExt cx="10896600" cy="16522700"/>
          </a:xfrm>
        </p:grpSpPr>
        <p:pic>
          <p:nvPicPr>
            <p:cNvPr id="702" name="image 702"/>
            <p:cNvPicPr>
              <a:picLocks noChangeAspect="1"/>
            </p:cNvPicPr>
            <p:nvPr/>
          </p:nvPicPr>
          <p:blipFill>
            <a:blip r:embed="rId702">
                </a:blip>
            <a:srcRect/>
            <a:stretch>
              <a:fillRect/>
            </a:stretch>
          </p:blipFill>
          <p:spPr>
            <a:xfrm rot="0" flipV="0" flipH="0">
              <a:off x="4699000" y="9664700"/>
              <a:ext cx="2908300" cy="5511800"/>
            </a:xfrm>
            <a:prstGeom prst="rect">
              <a:avLst/>
            </a:prstGeom>
          </p:spPr>
        </p:pic>
        <p:pic>
          <p:nvPicPr>
            <p:cNvPr id="703" name="image 703"/>
            <p:cNvPicPr>
              <a:picLocks noChangeAspect="1"/>
            </p:cNvPicPr>
            <p:nvPr/>
          </p:nvPicPr>
          <p:blipFill>
            <a:blip r:embed="rId703">
                </a:blip>
            <a:srcRect l="21800" t="9477" b="23815"/>
            <a:stretch>
              <a:fillRect/>
            </a:stretch>
          </p:blipFill>
          <p:spPr>
            <a:xfrm rot="0" flipV="0" flipH="0">
              <a:off x="-152400" y="-101600"/>
              <a:ext cx="4191000" cy="13944600"/>
            </a:xfrm>
            <a:prstGeom prst="rect">
              <a:avLst/>
            </a:prstGeom>
          </p:spPr>
        </p:pic>
        <p:pic>
          <p:nvPicPr>
            <p:cNvPr id="704" name="image 704"/>
            <p:cNvPicPr>
              <a:picLocks noChangeAspect="1"/>
            </p:cNvPicPr>
            <p:nvPr/>
          </p:nvPicPr>
          <p:blipFill>
            <a:blip r:embed="rId704">
                </a:blip>
            <a:srcRect l="5466" t="1386" b="3119"/>
            <a:stretch>
              <a:fillRect/>
            </a:stretch>
          </p:blipFill>
          <p:spPr>
            <a:xfrm rot="0" flipV="0" flipH="0">
              <a:off x="-101600" y="-101600"/>
              <a:ext cx="10541000" cy="13995400"/>
            </a:xfrm>
            <a:prstGeom prst="rect">
              <a:avLst/>
            </a:prstGeom>
          </p:spPr>
        </p:pic>
        <p:pic>
          <p:nvPicPr>
            <p:cNvPr id="705" name="image 705"/>
            <p:cNvPicPr>
              <a:picLocks noChangeAspect="1"/>
            </p:cNvPicPr>
            <p:nvPr/>
          </p:nvPicPr>
          <p:blipFill>
            <a:blip r:embed="rId705">
                </a:blip>
            <a:srcRect/>
            <a:stretch>
              <a:fillRect/>
            </a:stretch>
          </p:blipFill>
          <p:spPr>
            <a:xfrm rot="0" flipV="0" flipH="0">
              <a:off x="406400" y="8420100"/>
              <a:ext cx="3276600" cy="3759200"/>
            </a:xfrm>
            <a:prstGeom prst="rect">
              <a:avLst/>
            </a:prstGeom>
          </p:spPr>
        </p:pic>
        <p:pic>
          <p:nvPicPr>
            <p:cNvPr id="706" name="image 706"/>
            <p:cNvPicPr>
              <a:picLocks noChangeAspect="1"/>
            </p:cNvPicPr>
            <p:nvPr/>
          </p:nvPicPr>
          <p:blipFill>
            <a:blip r:embed="rId706">
                </a:blip>
            <a:srcRect/>
            <a:stretch>
              <a:fillRect/>
            </a:stretch>
          </p:blipFill>
          <p:spPr>
            <a:xfrm rot="0" flipV="0" flipH="0">
              <a:off x="-457200" y="-1346200"/>
              <a:ext cx="5676900" cy="5549900"/>
            </a:xfrm>
            <a:prstGeom prst="rect">
              <a:avLst/>
            </a:prstGeom>
          </p:spPr>
        </p:pic>
      </p:grpSp>
      <p:grpSp>
        <p:nvGrpSpPr>
          <p:cNvPr id="707" name="组合 707"/>
          <p:cNvGrpSpPr/>
          <p:nvPr/>
        </p:nvGrpSpPr>
        <p:grpSpPr>
          <a:xfrm>
            <a:off x="-457200" y="-444500"/>
            <a:ext cx="25869900" cy="15252700"/>
            <a:chOff x="-457200" y="-444500"/>
            <a:chExt cx="25869900" cy="15252700"/>
          </a:xfrm>
        </p:grpSpPr>
        <p:pic>
          <p:nvPicPr>
            <p:cNvPr id="708" name="image 708"/>
            <p:cNvPicPr>
              <a:picLocks noChangeAspect="1"/>
            </p:cNvPicPr>
            <p:nvPr/>
          </p:nvPicPr>
          <p:blipFill>
            <a:blip r:embed="rId708">
                </a:blip>
            <a:srcRect t="13075" r="16640"/>
            <a:stretch>
              <a:fillRect/>
            </a:stretch>
          </p:blipFill>
          <p:spPr>
            <a:xfrm rot="0" flipV="0" flipH="0">
              <a:off x="10807700" y="-152400"/>
              <a:ext cx="13741400" cy="7429500"/>
            </a:xfrm>
            <a:prstGeom prst="rect">
              <a:avLst/>
            </a:prstGeom>
          </p:spPr>
        </p:pic>
        <p:pic>
          <p:nvPicPr>
            <p:cNvPr id="709" name="image 709"/>
            <p:cNvPicPr>
              <a:picLocks noChangeAspect="1"/>
            </p:cNvPicPr>
            <p:nvPr/>
          </p:nvPicPr>
          <p:blipFill>
            <a:blip r:embed="rId709">
                </a:blip>
            <a:srcRect/>
            <a:stretch>
              <a:fillRect/>
            </a:stretch>
          </p:blipFill>
          <p:spPr>
            <a:xfrm rot="0" flipV="0" flipH="0">
              <a:off x="17170400" y="9232900"/>
              <a:ext cx="5219700" cy="5511800"/>
            </a:xfrm>
            <a:prstGeom prst="rect">
              <a:avLst/>
            </a:prstGeom>
          </p:spPr>
        </p:pic>
        <p:pic>
          <p:nvPicPr>
            <p:cNvPr id="7010" name="image 7010"/>
            <p:cNvPicPr>
              <a:picLocks noChangeAspect="1"/>
            </p:cNvPicPr>
            <p:nvPr/>
          </p:nvPicPr>
          <p:blipFill>
            <a:blip r:embed="rId7010">
                </a:blip>
            <a:srcRect/>
            <a:stretch>
              <a:fillRect/>
            </a:stretch>
          </p:blipFill>
          <p:spPr>
            <a:xfrm rot="0" flipV="0" flipH="0">
              <a:off x="20129500" y="1397000"/>
              <a:ext cx="4699000" cy="4584700"/>
            </a:xfrm>
            <a:prstGeom prst="rect">
              <a:avLst/>
            </a:prstGeom>
          </p:spPr>
        </p:pic>
        <p:pic>
          <p:nvPicPr>
            <p:cNvPr id="7011" name="image 7011"/>
            <p:cNvPicPr>
              <a:picLocks noChangeAspect="1"/>
            </p:cNvPicPr>
            <p:nvPr/>
          </p:nvPicPr>
          <p:blipFill>
            <a:blip r:embed="rId7011">
                </a:blip>
            <a:srcRect t="3683" r="41696" b="11358"/>
            <a:stretch>
              <a:fillRect/>
            </a:stretch>
          </p:blipFill>
          <p:spPr>
            <a:xfrm rot="0" flipV="0" flipH="0">
              <a:off x="18376900" y="-127000"/>
              <a:ext cx="6108700" cy="14058900"/>
            </a:xfrm>
            <a:prstGeom prst="rect">
              <a:avLst/>
            </a:prstGeom>
          </p:spPr>
        </p:pic>
        <p:pic>
          <p:nvPicPr>
            <p:cNvPr id="7012" name="image 7012"/>
            <p:cNvPicPr>
              <a:picLocks noChangeAspect="1"/>
            </p:cNvPicPr>
            <p:nvPr/>
          </p:nvPicPr>
          <p:blipFill>
            <a:blip r:embed="rId7012">
                </a:blip>
            <a:srcRect/>
            <a:stretch>
              <a:fillRect/>
            </a:stretch>
          </p:blipFill>
          <p:spPr>
            <a:xfrm rot="0" flipV="0" flipH="0">
              <a:off x="18834100" y="11379200"/>
              <a:ext cx="1905000" cy="3009900"/>
            </a:xfrm>
            <a:prstGeom prst="rect">
              <a:avLst/>
            </a:prstGeom>
          </p:spPr>
        </p:pic>
        <p:pic>
          <p:nvPicPr>
            <p:cNvPr id="7013" name="image 7013"/>
            <p:cNvPicPr>
              <a:picLocks noChangeAspect="1"/>
            </p:cNvPicPr>
            <p:nvPr/>
          </p:nvPicPr>
          <p:blipFill>
            <a:blip r:embed="rId7013">
                </a:blip>
            <a:srcRect/>
            <a:stretch>
              <a:fillRect/>
            </a:stretch>
          </p:blipFill>
          <p:spPr>
            <a:xfrm rot="0" flipV="0" flipH="0">
              <a:off x="20345400" y="6350000"/>
              <a:ext cx="5067300" cy="8293100"/>
            </a:xfrm>
            <a:prstGeom prst="rect">
              <a:avLst/>
            </a:prstGeom>
          </p:spPr>
        </p:pic>
        <p:pic>
          <p:nvPicPr>
            <p:cNvPr id="7014" name="image 7014"/>
            <p:cNvPicPr>
              <a:picLocks noChangeAspect="1"/>
            </p:cNvPicPr>
            <p:nvPr/>
          </p:nvPicPr>
          <p:blipFill>
            <a:blip r:embed="rId7014">
                </a:blip>
            <a:srcRect/>
            <a:stretch>
              <a:fillRect/>
            </a:stretch>
          </p:blipFill>
          <p:spPr>
            <a:xfrm rot="0" flipV="0" flipH="0">
              <a:off x="-457200" y="-444500"/>
              <a:ext cx="25057100" cy="15252700"/>
            </a:xfrm>
            <a:prstGeom prst="rect">
              <a:avLst/>
            </a:prstGeom>
          </p:spPr>
        </p:pic>
      </p:grpSp>
      <p:sp>
        <p:nvSpPr>
          <p:cNvPr id="7015" name="Object 7015"/>
          <p:cNvSpPr txBox="1"/>
          <p:nvPr/>
        </p:nvSpPr>
        <p:spPr>
          <a:xfrm>
            <a:off x="6864350" y="3812506"/>
            <a:ext cx="11226800" cy="355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28000" i="0" b="0" dirty="0" smtClean="0" lang="zh-CN">
                <a:solidFill>
                  <a:srgbClr val="E06B6A"/>
                </a:solidFill>
                <a:latin typeface="YouSheBiaoTiHei"/>
                <a:ea typeface="YouSheBiaoTiHei"/>
              </a:rPr>
              <a:t>02</a:t>
            </a:r>
            <a:endParaRPr lang="zh-CN" altLang="en-US"/>
          </a:p>
        </p:txBody>
      </p:sp>
      <p:sp>
        <p:nvSpPr>
          <p:cNvPr id="7016" name="Object 7016"/>
          <p:cNvSpPr txBox="1"/>
          <p:nvPr/>
        </p:nvSpPr>
        <p:spPr>
          <a:xfrm>
            <a:off x="5314950" y="7558079"/>
            <a:ext cx="14325600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分别在即 , 青春喝彩</a:t>
            </a:r>
            <a:endParaRPr lang="zh-CN" altLang="en-US"/>
          </a:p>
        </p:txBody>
      </p:sp>
      <p:sp>
        <p:nvSpPr>
          <p:cNvPr id="7017" name="Object 7017"/>
          <p:cNvSpPr txBox="1"/>
          <p:nvPr/>
        </p:nvSpPr>
        <p:spPr>
          <a:xfrm>
            <a:off x="5804852" y="9107479"/>
            <a:ext cx="13345795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100" i="0" b="0" dirty="0" smtClean="0" lang="zh-CN">
                <a:solidFill>
                  <a:srgbClr val="1E56A9"/>
                </a:solidFill>
                <a:latin typeface="OPPOSans-R"/>
                <a:ea typeface="OPPOSans-R"/>
              </a:rPr>
              <a:t> The youth cheers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-1828800" y="42333"/>
            <a:ext cx="6845300" cy="4529666"/>
            <a:chOff x="-1828800" y="42333"/>
            <a:chExt cx="6845300" cy="4529666"/>
          </a:xfrm>
        </p:grpSpPr>
        <p:pic>
          <p:nvPicPr>
            <p:cNvPr id="802" name="image 802"/>
            <p:cNvPicPr>
              <a:picLocks noChangeAspect="1"/>
            </p:cNvPicPr>
            <p:nvPr/>
          </p:nvPicPr>
          <p:blipFill>
            <a:blip r:embed="rId802">
                </a:blip>
            <a:srcRect l="78885" t="57028"/>
            <a:stretch>
              <a:fillRect/>
            </a:stretch>
          </p:blipFill>
          <p:spPr>
            <a:xfrm rot="0" flipV="0" flipH="0">
              <a:off x="-309033" y="42333"/>
              <a:ext cx="5325533" cy="4529666"/>
            </a:xfrm>
            <a:prstGeom prst="rect">
              <a:avLst/>
            </a:prstGeom>
          </p:spPr>
        </p:pic>
        <p:pic>
          <p:nvPicPr>
            <p:cNvPr id="803" name="image 803"/>
            <p:cNvPicPr>
              <a:picLocks noChangeAspect="1"/>
            </p:cNvPicPr>
            <p:nvPr/>
          </p:nvPicPr>
          <p:blipFill>
            <a:blip r:embed="rId803">
                </a:blip>
            <a:srcRect/>
            <a:stretch>
              <a:fillRect/>
            </a:stretch>
          </p:blipFill>
          <p:spPr>
            <a:xfrm rot="0" flipV="0" flipH="0">
              <a:off x="-1828800" y="584200"/>
              <a:ext cx="4254500" cy="3987800"/>
            </a:xfrm>
            <a:prstGeom prst="rect">
              <a:avLst/>
            </a:prstGeom>
          </p:spPr>
        </p:pic>
      </p:grpSp>
      <p:grpSp>
        <p:nvGrpSpPr>
          <p:cNvPr id="804" name="组合 804"/>
          <p:cNvGrpSpPr/>
          <p:nvPr/>
        </p:nvGrpSpPr>
        <p:grpSpPr>
          <a:xfrm>
            <a:off x="0" y="1524000"/>
            <a:ext cx="24549100" cy="12382500"/>
            <a:chOff x="0" y="1524000"/>
            <a:chExt cx="24549100" cy="12382500"/>
          </a:xfrm>
        </p:grpSpPr>
        <p:pic>
          <p:nvPicPr>
            <p:cNvPr id="805" name="image 805"/>
            <p:cNvPicPr>
              <a:picLocks noChangeAspect="1"/>
            </p:cNvPicPr>
            <p:nvPr/>
          </p:nvPicPr>
          <p:blipFill>
            <a:blip r:embed="rId805">
                </a:blip>
            <a:srcRect r="17663" b="22685"/>
            <a:stretch>
              <a:fillRect/>
            </a:stretch>
          </p:blipFill>
          <p:spPr>
            <a:xfrm rot="0" flipV="0" flipH="0">
              <a:off x="9867900" y="2095500"/>
              <a:ext cx="14681200" cy="11772900"/>
            </a:xfrm>
            <a:prstGeom prst="rect">
              <a:avLst/>
            </a:prstGeom>
          </p:spPr>
        </p:pic>
        <p:pic>
          <p:nvPicPr>
            <p:cNvPr id="806" name="image 806"/>
            <p:cNvPicPr>
              <a:picLocks noChangeAspect="1"/>
            </p:cNvPicPr>
            <p:nvPr/>
          </p:nvPicPr>
          <p:blipFill>
            <a:blip r:embed="rId806">
                </a:blip>
            <a:srcRect r="19135" b="59003"/>
            <a:stretch>
              <a:fillRect/>
            </a:stretch>
          </p:blipFill>
          <p:spPr>
            <a:xfrm rot="0" flipV="0" flipH="0">
              <a:off x="0" y="11188700"/>
              <a:ext cx="24472900" cy="2717800"/>
            </a:xfrm>
            <a:prstGeom prst="rect">
              <a:avLst/>
            </a:prstGeom>
          </p:spPr>
        </p:pic>
        <p:pic>
          <p:nvPicPr>
            <p:cNvPr id="807" name="image 807"/>
            <p:cNvPicPr>
              <a:picLocks noChangeAspect="1"/>
            </p:cNvPicPr>
            <p:nvPr/>
          </p:nvPicPr>
          <p:blipFill>
            <a:blip r:embed="rId807">
                </a:blip>
            <a:srcRect/>
            <a:stretch>
              <a:fillRect/>
            </a:stretch>
          </p:blipFill>
          <p:spPr>
            <a:xfrm rot="0" flipV="0" flipH="0">
              <a:off x="19748500" y="1524000"/>
              <a:ext cx="4749800" cy="3975100"/>
            </a:xfrm>
            <a:prstGeom prst="rect">
              <a:avLst/>
            </a:prstGeom>
          </p:spPr>
        </p:pic>
        <p:pic>
          <p:nvPicPr>
            <p:cNvPr id="808" name="image 808"/>
            <p:cNvPicPr>
              <a:picLocks noChangeAspect="1"/>
            </p:cNvPicPr>
            <p:nvPr/>
          </p:nvPicPr>
          <p:blipFill>
            <a:blip r:embed="rId808">
                </a:blip>
            <a:srcRect b="31509"/>
            <a:stretch>
              <a:fillRect/>
            </a:stretch>
          </p:blipFill>
          <p:spPr>
            <a:xfrm rot="0" flipV="0" flipH="0">
              <a:off x="20637500" y="9931400"/>
              <a:ext cx="3048000" cy="3975100"/>
            </a:xfrm>
            <a:prstGeom prst="rect">
              <a:avLst/>
            </a:prstGeom>
          </p:spPr>
        </p:pic>
      </p:grpSp>
      <p:sp>
        <p:nvSpPr>
          <p:cNvPr id="809" name="Object 809"/>
          <p:cNvSpPr txBox="1"/>
          <p:nvPr/>
        </p:nvSpPr>
        <p:spPr>
          <a:xfrm>
            <a:off x="4199466" y="4171913"/>
            <a:ext cx="15985066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57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表演者：大学生艺术团一方话剧队</a:t>
            </a:r>
            <a:endParaRPr lang="zh-CN" altLang="en-US"/>
          </a:p>
        </p:txBody>
      </p:sp>
      <p:sp>
        <p:nvSpPr>
          <p:cNvPr id="8010" name="Object 8010"/>
          <p:cNvSpPr txBox="1"/>
          <p:nvPr/>
        </p:nvSpPr>
        <p:spPr>
          <a:xfrm>
            <a:off x="6011333" y="2663801"/>
            <a:ext cx="12361333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《我的大学》</a:t>
            </a:r>
            <a:endParaRPr lang="zh-CN" altLang="en-US"/>
          </a:p>
        </p:txBody>
      </p:sp>
      <p:sp>
        <p:nvSpPr>
          <p:cNvPr id="8011" name="Object 8011"/>
          <p:cNvSpPr txBox="1"/>
          <p:nvPr/>
        </p:nvSpPr>
        <p:spPr>
          <a:xfrm>
            <a:off x="8003116" y="6434092"/>
            <a:ext cx="8542866" cy="304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在一起 念念不忘</a:t>
            </a:r>
            <a:endParaRPr lang="zh-CN" altLang="en-US" sz="3200"/>
          </a:p>
          <a:p>
            <a:pPr algn="ctr">
              <a:lnSpc>
                <a:spcPct val="7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分别后 必定回响</a:t>
            </a:r>
            <a:endParaRPr lang="zh-CN" altLang="en-US" sz="3200"/>
          </a:p>
          <a:p>
            <a:pPr algn="ctr">
              <a:lnSpc>
                <a:spcPct val="7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一声朋友 一生朋友</a:t>
            </a:r>
            <a:endParaRPr lang="zh-CN" altLang="en-US" sz="3200"/>
          </a:p>
          <a:p>
            <a:pPr algn="ctr">
              <a:lnSpc>
                <a:spcPct val="7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我们的记忆</a:t>
            </a:r>
            <a:endParaRPr lang="zh-CN" altLang="en-US" sz="3200"/>
          </a:p>
          <a:p>
            <a:pPr algn="ctr">
              <a:lnSpc>
                <a:spcPct val="7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请好好珍藏</a:t>
            </a:r>
            <a:endParaRPr lang="zh-CN" altLang="en-US"/>
          </a:p>
        </p:txBody>
      </p:sp>
      <p:pic>
        <p:nvPicPr>
          <p:cNvPr id="8012" name="image 8012"/>
          <p:cNvPicPr>
            <a:picLocks noChangeAspect="1"/>
          </p:cNvPicPr>
          <p:nvPr/>
        </p:nvPicPr>
        <p:blipFill>
          <a:blip r:embed="rId8012">
                </a:blip>
          <a:srcRect/>
          <a:stretch>
            <a:fillRect/>
          </a:stretch>
        </p:blipFill>
        <p:spPr>
          <a:xfrm rot="0" flipV="0" flipH="0">
            <a:off x="-1333500" y="8864600"/>
            <a:ext cx="75438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-825500" y="-1295400"/>
            <a:ext cx="10337800" cy="15201900"/>
            <a:chOff x="-825500" y="-1295400"/>
            <a:chExt cx="10337800" cy="15201900"/>
          </a:xfrm>
        </p:grpSpPr>
        <p:pic>
          <p:nvPicPr>
            <p:cNvPr id="902" name="image 902"/>
            <p:cNvPicPr>
              <a:picLocks noChangeAspect="1"/>
            </p:cNvPicPr>
            <p:nvPr/>
          </p:nvPicPr>
          <p:blipFill>
            <a:blip r:embed="rId902">
                </a:blip>
            <a:srcRect l="15060" b="10488"/>
            <a:stretch>
              <a:fillRect/>
            </a:stretch>
          </p:blipFill>
          <p:spPr>
            <a:xfrm rot="0" flipV="0" flipH="0">
              <a:off x="-228600" y="4356100"/>
              <a:ext cx="9740900" cy="9537700"/>
            </a:xfrm>
            <a:prstGeom prst="rect">
              <a:avLst/>
            </a:prstGeom>
          </p:spPr>
        </p:pic>
        <p:pic>
          <p:nvPicPr>
            <p:cNvPr id="903" name="image 903"/>
            <p:cNvPicPr>
              <a:picLocks noChangeAspect="1"/>
            </p:cNvPicPr>
            <p:nvPr/>
          </p:nvPicPr>
          <p:blipFill>
            <a:blip r:embed="rId903">
                </a:blip>
            <a:srcRect b="13578"/>
            <a:stretch>
              <a:fillRect/>
            </a:stretch>
          </p:blipFill>
          <p:spPr>
            <a:xfrm rot="0" flipV="0" flipH="0">
              <a:off x="-596900" y="6146800"/>
              <a:ext cx="4699000" cy="7759700"/>
            </a:xfrm>
            <a:prstGeom prst="rect">
              <a:avLst/>
            </a:prstGeom>
          </p:spPr>
        </p:pic>
        <p:pic>
          <p:nvPicPr>
            <p:cNvPr id="904" name="image 904"/>
            <p:cNvPicPr>
              <a:picLocks noChangeAspect="1"/>
            </p:cNvPicPr>
            <p:nvPr/>
          </p:nvPicPr>
          <p:blipFill>
            <a:blip r:embed="rId904">
                </a:blip>
            <a:srcRect/>
            <a:stretch>
              <a:fillRect/>
            </a:stretch>
          </p:blipFill>
          <p:spPr>
            <a:xfrm rot="0" flipV="0" flipH="0">
              <a:off x="-825500" y="-1295400"/>
              <a:ext cx="5803900" cy="5918200"/>
            </a:xfrm>
            <a:prstGeom prst="rect">
              <a:avLst/>
            </a:prstGeom>
          </p:spPr>
        </p:pic>
      </p:grpSp>
      <p:grpSp>
        <p:nvGrpSpPr>
          <p:cNvPr id="905" name="组合 905"/>
          <p:cNvGrpSpPr/>
          <p:nvPr/>
        </p:nvGrpSpPr>
        <p:grpSpPr>
          <a:xfrm>
            <a:off x="6045200" y="381000"/>
            <a:ext cx="20205700" cy="13500100"/>
            <a:chOff x="6045200" y="381000"/>
            <a:chExt cx="20205700" cy="13500100"/>
          </a:xfrm>
        </p:grpSpPr>
        <p:pic>
          <p:nvPicPr>
            <p:cNvPr id="906" name="image 906"/>
            <p:cNvPicPr>
              <a:picLocks noChangeAspect="1"/>
            </p:cNvPicPr>
            <p:nvPr/>
          </p:nvPicPr>
          <p:blipFill>
            <a:blip r:embed="rId906">
                </a:blip>
            <a:srcRect r="7873" b="5982"/>
            <a:stretch>
              <a:fillRect/>
            </a:stretch>
          </p:blipFill>
          <p:spPr>
            <a:xfrm rot="0" flipV="0" flipH="0">
              <a:off x="6045200" y="2705100"/>
              <a:ext cx="18427700" cy="11176000"/>
            </a:xfrm>
            <a:prstGeom prst="rect">
              <a:avLst/>
            </a:prstGeom>
          </p:spPr>
        </p:pic>
        <p:pic>
          <p:nvPicPr>
            <p:cNvPr id="907" name="image 907"/>
            <p:cNvPicPr>
              <a:picLocks noChangeAspect="1"/>
            </p:cNvPicPr>
            <p:nvPr/>
          </p:nvPicPr>
          <p:blipFill>
            <a:blip r:embed="rId907">
                </a:blip>
            <a:srcRect/>
            <a:stretch>
              <a:fillRect/>
            </a:stretch>
          </p:blipFill>
          <p:spPr>
            <a:xfrm rot="0" flipV="0" flipH="0">
              <a:off x="21920200" y="381000"/>
              <a:ext cx="4330700" cy="3911600"/>
            </a:xfrm>
            <a:prstGeom prst="rect">
              <a:avLst/>
            </a:prstGeom>
          </p:spPr>
        </p:pic>
        <p:pic>
          <p:nvPicPr>
            <p:cNvPr id="908" name="image 908"/>
            <p:cNvPicPr>
              <a:picLocks noChangeAspect="1"/>
            </p:cNvPicPr>
            <p:nvPr/>
          </p:nvPicPr>
          <p:blipFill>
            <a:blip r:embed="rId908">
                </a:blip>
            <a:srcRect b="34135"/>
            <a:stretch>
              <a:fillRect/>
            </a:stretch>
          </p:blipFill>
          <p:spPr>
            <a:xfrm rot="0" flipV="0" flipH="0">
              <a:off x="20637500" y="10045700"/>
              <a:ext cx="3048000" cy="3822700"/>
            </a:xfrm>
            <a:prstGeom prst="rect">
              <a:avLst/>
            </a:prstGeom>
          </p:spPr>
        </p:pic>
      </p:grpSp>
      <p:sp>
        <p:nvSpPr>
          <p:cNvPr id="909" name="Object 909"/>
          <p:cNvSpPr txBox="1"/>
          <p:nvPr/>
        </p:nvSpPr>
        <p:spPr>
          <a:xfrm>
            <a:off x="4133850" y="5226050"/>
            <a:ext cx="161163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57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表演者：学校大学生艺术团</a:t>
            </a:r>
            <a:endParaRPr lang="zh-CN" altLang="en-US"/>
          </a:p>
        </p:txBody>
      </p:sp>
      <p:sp>
        <p:nvSpPr>
          <p:cNvPr id="9010" name="Object 9010"/>
          <p:cNvSpPr txBox="1"/>
          <p:nvPr/>
        </p:nvSpPr>
        <p:spPr>
          <a:xfrm>
            <a:off x="6648450" y="7443466"/>
            <a:ext cx="11087100" cy="168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我们不说再见</a:t>
            </a:r>
            <a:endParaRPr lang="zh-CN" altLang="en-US" sz="3200"/>
          </a:p>
          <a:p>
            <a:pPr algn="ctr">
              <a:lnSpc>
                <a:spcPct val="7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终站仍是起点</a:t>
            </a:r>
            <a:endParaRPr lang="zh-CN" altLang="en-US" sz="3200"/>
          </a:p>
          <a:p>
            <a:pPr algn="ctr">
              <a:lnSpc>
                <a:spcPct val="7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ctr">
              <a:lnSpc>
                <a:spcPct val="70000"/>
              </a:lnSpc>
            </a:pPr>
            <a:r>
              <a:rPr sz="3200" i="0" b="0" dirty="0" smtClean="0" lang="zh-CN">
                <a:solidFill>
                  <a:srgbClr val="1E56A9"/>
                </a:solidFill>
                <a:latin typeface="OPPOSans-M"/>
                <a:ea typeface="OPPOSans-M"/>
              </a:rPr>
              <a:t>余下的日子请更加闪闪发光</a:t>
            </a:r>
            <a:endParaRPr lang="zh-CN" altLang="en-US"/>
          </a:p>
        </p:txBody>
      </p:sp>
      <p:sp>
        <p:nvSpPr>
          <p:cNvPr id="9011" name="Object 9011"/>
          <p:cNvSpPr txBox="1"/>
          <p:nvPr/>
        </p:nvSpPr>
        <p:spPr>
          <a:xfrm>
            <a:off x="4419600" y="3575121"/>
            <a:ext cx="15544800" cy="134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sz="8000" i="0" b="0" dirty="0" smtClean="0" lang="zh-CN">
                <a:solidFill>
                  <a:srgbClr val="1E56A9"/>
                </a:solidFill>
                <a:latin typeface="OPPOSans-H"/>
                <a:ea typeface="OPPOSans-H"/>
              </a:rPr>
              <a:t>大合唱《明天会更好》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2020-12-02T14:50:40.117Z</dcterms:created>
  <dcterms:modified xsi:type="dcterms:W3CDTF">2020-12-02T14:50:40.117Z</dcterms:modified>
</cp:coreProperties>
</file>